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6" r:id="rId2"/>
    <p:sldId id="257" r:id="rId3"/>
    <p:sldId id="279" r:id="rId4"/>
    <p:sldId id="268" r:id="rId5"/>
    <p:sldId id="277" r:id="rId6"/>
    <p:sldId id="270" r:id="rId7"/>
    <p:sldId id="274" r:id="rId8"/>
    <p:sldId id="275" r:id="rId9"/>
    <p:sldId id="276" r:id="rId10"/>
    <p:sldId id="280" r:id="rId11"/>
    <p:sldId id="267" r:id="rId12"/>
  </p:sldIdLst>
  <p:sldSz cx="20104100" cy="11309350"/>
  <p:notesSz cx="20104100" cy="113093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214" autoAdjust="0"/>
  </p:normalViewPr>
  <p:slideViewPr>
    <p:cSldViewPr>
      <p:cViewPr varScale="1">
        <p:scale>
          <a:sx n="36" d="100"/>
          <a:sy n="36" d="100"/>
        </p:scale>
        <p:origin x="93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0216" y="2918104"/>
            <a:ext cx="15566223" cy="3015828"/>
          </a:xfrm>
        </p:spPr>
        <p:txBody>
          <a:bodyPr anchor="b">
            <a:normAutofit/>
          </a:bodyPr>
          <a:lstStyle>
            <a:lvl1pPr algn="ctr">
              <a:defRPr sz="8905"/>
            </a:lvl1pPr>
          </a:lstStyle>
          <a:p>
            <a:r>
              <a:rPr lang="en-US"/>
              <a:t>Click to edit Master title style</a:t>
            </a:r>
            <a:endParaRPr lang="en-US" dirty="0"/>
          </a:p>
        </p:txBody>
      </p:sp>
      <p:sp>
        <p:nvSpPr>
          <p:cNvPr id="3" name="Subtitle 2"/>
          <p:cNvSpPr>
            <a:spLocks noGrp="1"/>
          </p:cNvSpPr>
          <p:nvPr>
            <p:ph type="subTitle" idx="1"/>
          </p:nvPr>
        </p:nvSpPr>
        <p:spPr>
          <a:xfrm>
            <a:off x="2260216" y="5933929"/>
            <a:ext cx="15566223" cy="1731308"/>
          </a:xfrm>
        </p:spPr>
        <p:txBody>
          <a:bodyPr anchor="t"/>
          <a:lstStyle>
            <a:lvl1pPr marL="0" indent="0" algn="ctr">
              <a:buNone/>
              <a:defRPr>
                <a:solidFill>
                  <a:schemeClr val="tx1"/>
                </a:solidFill>
              </a:defRPr>
            </a:lvl1pPr>
            <a:lvl2pPr marL="753923" indent="0" algn="ctr">
              <a:buNone/>
              <a:defRPr>
                <a:solidFill>
                  <a:schemeClr val="tx1">
                    <a:tint val="75000"/>
                  </a:schemeClr>
                </a:solidFill>
              </a:defRPr>
            </a:lvl2pPr>
            <a:lvl3pPr marL="1507846" indent="0" algn="ctr">
              <a:buNone/>
              <a:defRPr>
                <a:solidFill>
                  <a:schemeClr val="tx1">
                    <a:tint val="75000"/>
                  </a:schemeClr>
                </a:solidFill>
              </a:defRPr>
            </a:lvl3pPr>
            <a:lvl4pPr marL="2261768" indent="0" algn="ctr">
              <a:buNone/>
              <a:defRPr>
                <a:solidFill>
                  <a:schemeClr val="tx1">
                    <a:tint val="75000"/>
                  </a:schemeClr>
                </a:solidFill>
              </a:defRPr>
            </a:lvl4pPr>
            <a:lvl5pPr marL="3015691" indent="0" algn="ctr">
              <a:buNone/>
              <a:defRPr>
                <a:solidFill>
                  <a:schemeClr val="tx1">
                    <a:tint val="75000"/>
                  </a:schemeClr>
                </a:solidFill>
              </a:defRPr>
            </a:lvl5pPr>
            <a:lvl6pPr marL="3769614" indent="0" algn="ctr">
              <a:buNone/>
              <a:defRPr>
                <a:solidFill>
                  <a:schemeClr val="tx1">
                    <a:tint val="75000"/>
                  </a:schemeClr>
                </a:solidFill>
              </a:defRPr>
            </a:lvl6pPr>
            <a:lvl7pPr marL="4523537" indent="0" algn="ctr">
              <a:buNone/>
              <a:defRPr>
                <a:solidFill>
                  <a:schemeClr val="tx1">
                    <a:tint val="75000"/>
                  </a:schemeClr>
                </a:solidFill>
              </a:defRPr>
            </a:lvl7pPr>
            <a:lvl8pPr marL="5277460" indent="0" algn="ctr">
              <a:buNone/>
              <a:defRPr>
                <a:solidFill>
                  <a:schemeClr val="tx1">
                    <a:tint val="75000"/>
                  </a:schemeClr>
                </a:solidFill>
              </a:defRPr>
            </a:lvl8pPr>
            <a:lvl9pPr marL="603138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6528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852" y="903374"/>
            <a:ext cx="16723404" cy="6294196"/>
          </a:xfrm>
          <a:prstGeom prst="rect">
            <a:avLst/>
          </a:prstGeom>
        </p:spPr>
      </p:pic>
      <p:sp>
        <p:nvSpPr>
          <p:cNvPr id="2" name="Title 1"/>
          <p:cNvSpPr>
            <a:spLocks noGrp="1"/>
          </p:cNvSpPr>
          <p:nvPr>
            <p:ph type="title"/>
          </p:nvPr>
        </p:nvSpPr>
        <p:spPr>
          <a:xfrm>
            <a:off x="1506828" y="7528443"/>
            <a:ext cx="17075501" cy="896226"/>
          </a:xfrm>
        </p:spPr>
        <p:txBody>
          <a:bodyPr anchor="b">
            <a:normAutofit/>
          </a:bodyPr>
          <a:lstStyle>
            <a:lvl1pPr algn="ctr">
              <a:defRPr sz="4617"/>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8208" y="1146122"/>
            <a:ext cx="16234565" cy="5814093"/>
          </a:xfrm>
          <a:effectLst>
            <a:outerShdw blurRad="38100" dist="25400" dir="4440000">
              <a:srgbClr val="000000">
                <a:alpha val="36000"/>
              </a:srgbClr>
            </a:outerShdw>
          </a:effectLst>
        </p:spPr>
        <p:txBody>
          <a:bodyPr anchor="t">
            <a:normAutofit/>
          </a:bodyPr>
          <a:lstStyle>
            <a:lvl1pPr marL="0" indent="0" algn="ctr">
              <a:buNone/>
              <a:defRPr sz="3298"/>
            </a:lvl1pPr>
            <a:lvl2pPr marL="753923" indent="0">
              <a:buNone/>
              <a:defRPr sz="3298"/>
            </a:lvl2pPr>
            <a:lvl3pPr marL="1507846" indent="0">
              <a:buNone/>
              <a:defRPr sz="329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r>
              <a:rPr lang="en-US"/>
              <a:t>Click icon to add picture</a:t>
            </a:r>
            <a:endParaRPr lang="en-US" dirty="0"/>
          </a:p>
        </p:txBody>
      </p:sp>
      <p:sp>
        <p:nvSpPr>
          <p:cNvPr id="4" name="Text Placeholder 3"/>
          <p:cNvSpPr>
            <a:spLocks noGrp="1"/>
          </p:cNvSpPr>
          <p:nvPr>
            <p:ph type="body" sz="half" idx="2"/>
          </p:nvPr>
        </p:nvSpPr>
        <p:spPr>
          <a:xfrm>
            <a:off x="1506810" y="8424671"/>
            <a:ext cx="17072922" cy="1125447"/>
          </a:xfrm>
        </p:spPr>
        <p:txBody>
          <a:bodyPr anchor="t"/>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0731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06810" y="1003358"/>
            <a:ext cx="17072922" cy="5828395"/>
          </a:xfrm>
        </p:spPr>
        <p:txBody>
          <a:bodyPr anchor="ctr"/>
          <a:lstStyle>
            <a:lvl1pPr>
              <a:defRPr sz="5277"/>
            </a:lvl1pPr>
          </a:lstStyle>
          <a:p>
            <a:r>
              <a:rPr lang="en-US"/>
              <a:t>Click to edit Master title style</a:t>
            </a:r>
            <a:endParaRPr lang="en-US" dirty="0"/>
          </a:p>
        </p:txBody>
      </p:sp>
      <p:sp>
        <p:nvSpPr>
          <p:cNvPr id="4" name="Text Placeholder 3"/>
          <p:cNvSpPr>
            <a:spLocks noGrp="1"/>
          </p:cNvSpPr>
          <p:nvPr>
            <p:ph type="body" sz="half" idx="2"/>
          </p:nvPr>
        </p:nvSpPr>
        <p:spPr>
          <a:xfrm>
            <a:off x="1506809" y="7083070"/>
            <a:ext cx="17072924" cy="2476622"/>
          </a:xfrm>
        </p:spPr>
        <p:txBody>
          <a:bodyPr anchor="ct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53968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4744" y="1005276"/>
            <a:ext cx="15339850" cy="4935520"/>
          </a:xfrm>
        </p:spPr>
        <p:txBody>
          <a:bodyPr anchor="ctr"/>
          <a:lstStyle>
            <a:lvl1pPr>
              <a:defRPr sz="5277"/>
            </a:lvl1pPr>
          </a:lstStyle>
          <a:p>
            <a:r>
              <a:rPr lang="en-US"/>
              <a:t>Click to edit Master title style</a:t>
            </a:r>
            <a:endParaRPr lang="en-US" dirty="0"/>
          </a:p>
        </p:txBody>
      </p:sp>
      <p:sp>
        <p:nvSpPr>
          <p:cNvPr id="12" name="Text Placeholder 3"/>
          <p:cNvSpPr>
            <a:spLocks noGrp="1"/>
          </p:cNvSpPr>
          <p:nvPr>
            <p:ph type="body" sz="half" idx="13"/>
          </p:nvPr>
        </p:nvSpPr>
        <p:spPr>
          <a:xfrm>
            <a:off x="2837271" y="5953211"/>
            <a:ext cx="14432176" cy="878543"/>
          </a:xfrm>
        </p:spPr>
        <p:txBody>
          <a:bodyPr anchor="t">
            <a:normAutofit/>
          </a:bodyPr>
          <a:lstStyle>
            <a:lvl1pPr marL="0" indent="0" algn="r">
              <a:buNone/>
              <a:defRPr sz="2309"/>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4" name="Text Placeholder 3"/>
          <p:cNvSpPr>
            <a:spLocks noGrp="1"/>
          </p:cNvSpPr>
          <p:nvPr>
            <p:ph type="body" sz="half" idx="2"/>
          </p:nvPr>
        </p:nvSpPr>
        <p:spPr>
          <a:xfrm>
            <a:off x="1506809" y="7098197"/>
            <a:ext cx="17072924" cy="2456289"/>
          </a:xfrm>
        </p:spPr>
        <p:txBody>
          <a:bodyPr anchor="ctr">
            <a:normAutofit/>
          </a:bodyP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11" name="TextBox 10"/>
          <p:cNvSpPr txBox="1"/>
          <p:nvPr/>
        </p:nvSpPr>
        <p:spPr>
          <a:xfrm>
            <a:off x="1633458" y="1459094"/>
            <a:ext cx="1005205" cy="964339"/>
          </a:xfrm>
          <a:prstGeom prst="rect">
            <a:avLst/>
          </a:prstGeom>
        </p:spPr>
        <p:txBody>
          <a:bodyPr vert="horz" lIns="150781" tIns="75390" rIns="150781" bIns="753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3192" dirty="0">
                <a:solidFill>
                  <a:schemeClr val="tx1"/>
                </a:solidFill>
                <a:effectLst/>
              </a:rPr>
              <a:t>“</a:t>
            </a:r>
          </a:p>
        </p:txBody>
      </p:sp>
      <p:sp>
        <p:nvSpPr>
          <p:cNvPr id="13" name="TextBox 12"/>
          <p:cNvSpPr txBox="1"/>
          <p:nvPr/>
        </p:nvSpPr>
        <p:spPr>
          <a:xfrm>
            <a:off x="17321839" y="4828914"/>
            <a:ext cx="1005205" cy="964339"/>
          </a:xfrm>
          <a:prstGeom prst="rect">
            <a:avLst/>
          </a:prstGeom>
        </p:spPr>
        <p:txBody>
          <a:bodyPr vert="horz" lIns="150781" tIns="75390" rIns="150781" bIns="753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3192" dirty="0">
                <a:solidFill>
                  <a:schemeClr val="tx1"/>
                </a:solidFill>
                <a:effectLst/>
              </a:rPr>
              <a:t>”</a:t>
            </a:r>
          </a:p>
        </p:txBody>
      </p:sp>
    </p:spTree>
    <p:extLst>
      <p:ext uri="{BB962C8B-B14F-4D97-AF65-F5344CB8AC3E}">
        <p14:creationId xmlns:p14="http://schemas.microsoft.com/office/powerpoint/2010/main" val="2534734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06809" y="3507486"/>
            <a:ext cx="17072924" cy="4142202"/>
          </a:xfrm>
        </p:spPr>
        <p:txBody>
          <a:bodyPr anchor="b"/>
          <a:lstStyle>
            <a:lvl1pPr>
              <a:defRPr sz="5277"/>
            </a:lvl1pPr>
          </a:lstStyle>
          <a:p>
            <a:r>
              <a:rPr lang="en-US"/>
              <a:t>Click to edit Master title style</a:t>
            </a:r>
            <a:endParaRPr lang="en-US" dirty="0"/>
          </a:p>
        </p:txBody>
      </p:sp>
      <p:sp>
        <p:nvSpPr>
          <p:cNvPr id="4" name="Text Placeholder 3"/>
          <p:cNvSpPr>
            <a:spLocks noGrp="1"/>
          </p:cNvSpPr>
          <p:nvPr>
            <p:ph type="body" sz="half" idx="2"/>
          </p:nvPr>
        </p:nvSpPr>
        <p:spPr>
          <a:xfrm>
            <a:off x="1506792" y="7669112"/>
            <a:ext cx="17070345" cy="1881006"/>
          </a:xfrm>
        </p:spPr>
        <p:txBody>
          <a:bodyPr anchor="t"/>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25686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506810" y="1005276"/>
            <a:ext cx="17072922" cy="1600344"/>
          </a:xfrm>
        </p:spPr>
        <p:txBody>
          <a:bodyPr/>
          <a:lstStyle/>
          <a:p>
            <a:r>
              <a:rPr lang="en-US"/>
              <a:t>Click to edit Master title style</a:t>
            </a:r>
            <a:endParaRPr lang="en-US" dirty="0"/>
          </a:p>
        </p:txBody>
      </p:sp>
      <p:sp>
        <p:nvSpPr>
          <p:cNvPr id="7" name="Text Placeholder 2"/>
          <p:cNvSpPr>
            <a:spLocks noGrp="1"/>
          </p:cNvSpPr>
          <p:nvPr>
            <p:ph type="body" idx="1"/>
          </p:nvPr>
        </p:nvSpPr>
        <p:spPr>
          <a:xfrm>
            <a:off x="1506810" y="3110071"/>
            <a:ext cx="5443185" cy="950299"/>
          </a:xfrm>
        </p:spPr>
        <p:txBody>
          <a:bodyPr anchor="b">
            <a:noAutofit/>
          </a:bodyPr>
          <a:lstStyle>
            <a:lvl1pPr marL="0" indent="0" algn="ctr">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8" name="Text Placeholder 3"/>
          <p:cNvSpPr>
            <a:spLocks noGrp="1"/>
          </p:cNvSpPr>
          <p:nvPr>
            <p:ph type="body" sz="half" idx="15"/>
          </p:nvPr>
        </p:nvSpPr>
        <p:spPr>
          <a:xfrm>
            <a:off x="1506810" y="4241006"/>
            <a:ext cx="5443185" cy="5309112"/>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9" name="Text Placeholder 4"/>
          <p:cNvSpPr>
            <a:spLocks noGrp="1"/>
          </p:cNvSpPr>
          <p:nvPr>
            <p:ph type="body" sz="quarter" idx="3"/>
          </p:nvPr>
        </p:nvSpPr>
        <p:spPr>
          <a:xfrm>
            <a:off x="7332441" y="3110071"/>
            <a:ext cx="5443185" cy="950299"/>
          </a:xfrm>
        </p:spPr>
        <p:txBody>
          <a:bodyPr anchor="b">
            <a:noAutofit/>
          </a:bodyPr>
          <a:lstStyle>
            <a:lvl1pPr marL="0" indent="0" algn="ctr">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0" name="Text Placeholder 3"/>
          <p:cNvSpPr>
            <a:spLocks noGrp="1"/>
          </p:cNvSpPr>
          <p:nvPr>
            <p:ph type="body" sz="half" idx="16"/>
          </p:nvPr>
        </p:nvSpPr>
        <p:spPr>
          <a:xfrm>
            <a:off x="7323741" y="4241006"/>
            <a:ext cx="5443185" cy="5309112"/>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11" name="Text Placeholder 4"/>
          <p:cNvSpPr>
            <a:spLocks noGrp="1"/>
          </p:cNvSpPr>
          <p:nvPr>
            <p:ph type="body" sz="quarter" idx="13"/>
          </p:nvPr>
        </p:nvSpPr>
        <p:spPr>
          <a:xfrm>
            <a:off x="13136545" y="3110071"/>
            <a:ext cx="5443185" cy="950299"/>
          </a:xfrm>
        </p:spPr>
        <p:txBody>
          <a:bodyPr anchor="b">
            <a:noAutofit/>
          </a:bodyPr>
          <a:lstStyle>
            <a:lvl1pPr marL="0" indent="0" algn="ctr">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2" name="Text Placeholder 3"/>
          <p:cNvSpPr>
            <a:spLocks noGrp="1"/>
          </p:cNvSpPr>
          <p:nvPr>
            <p:ph type="body" sz="half" idx="17"/>
          </p:nvPr>
        </p:nvSpPr>
        <p:spPr>
          <a:xfrm>
            <a:off x="13136545" y="4241006"/>
            <a:ext cx="5443185" cy="5309112"/>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24000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02" y="2998370"/>
            <a:ext cx="5507475" cy="3047243"/>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683" y="2998370"/>
            <a:ext cx="5507475" cy="3047243"/>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6217" y="2998370"/>
            <a:ext cx="5507475" cy="3047243"/>
          </a:xfrm>
          <a:prstGeom prst="rect">
            <a:avLst/>
          </a:prstGeom>
        </p:spPr>
      </p:pic>
      <p:sp>
        <p:nvSpPr>
          <p:cNvPr id="30" name="Title 1"/>
          <p:cNvSpPr>
            <a:spLocks noGrp="1"/>
          </p:cNvSpPr>
          <p:nvPr>
            <p:ph type="title"/>
          </p:nvPr>
        </p:nvSpPr>
        <p:spPr>
          <a:xfrm>
            <a:off x="1506809" y="1005276"/>
            <a:ext cx="17072924" cy="160034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06810" y="6438160"/>
            <a:ext cx="5443185" cy="950299"/>
          </a:xfrm>
        </p:spPr>
        <p:txBody>
          <a:bodyPr anchor="b">
            <a:noAutofit/>
          </a:bodyPr>
          <a:lstStyle>
            <a:lvl1pPr marL="0" indent="0" algn="ctr">
              <a:buNone/>
              <a:defRPr sz="329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0" name="Picture Placeholder 2"/>
          <p:cNvSpPr>
            <a:spLocks noGrp="1" noChangeAspect="1"/>
          </p:cNvSpPr>
          <p:nvPr>
            <p:ph type="pic" idx="15"/>
          </p:nvPr>
        </p:nvSpPr>
        <p:spPr>
          <a:xfrm>
            <a:off x="1678808" y="3197419"/>
            <a:ext cx="5099186" cy="2643390"/>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1" name="Text Placeholder 3"/>
          <p:cNvSpPr>
            <a:spLocks noGrp="1"/>
          </p:cNvSpPr>
          <p:nvPr>
            <p:ph type="body" sz="half" idx="18"/>
          </p:nvPr>
        </p:nvSpPr>
        <p:spPr>
          <a:xfrm>
            <a:off x="1506810" y="7388459"/>
            <a:ext cx="5443185" cy="2161661"/>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22" name="Text Placeholder 4"/>
          <p:cNvSpPr>
            <a:spLocks noGrp="1"/>
          </p:cNvSpPr>
          <p:nvPr>
            <p:ph type="body" sz="quarter" idx="3"/>
          </p:nvPr>
        </p:nvSpPr>
        <p:spPr>
          <a:xfrm>
            <a:off x="7325972" y="6438160"/>
            <a:ext cx="5443185" cy="950299"/>
          </a:xfrm>
        </p:spPr>
        <p:txBody>
          <a:bodyPr anchor="b">
            <a:noAutofit/>
          </a:bodyPr>
          <a:lstStyle>
            <a:lvl1pPr marL="0" indent="0" algn="ctr">
              <a:buNone/>
              <a:defRPr sz="329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3" name="Picture Placeholder 2"/>
          <p:cNvSpPr>
            <a:spLocks noGrp="1" noChangeAspect="1"/>
          </p:cNvSpPr>
          <p:nvPr>
            <p:ph type="pic" idx="21"/>
          </p:nvPr>
        </p:nvSpPr>
        <p:spPr>
          <a:xfrm>
            <a:off x="7495741" y="3197709"/>
            <a:ext cx="5099186" cy="2651982"/>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4" name="Text Placeholder 3"/>
          <p:cNvSpPr>
            <a:spLocks noGrp="1"/>
          </p:cNvSpPr>
          <p:nvPr>
            <p:ph type="body" sz="half" idx="19"/>
          </p:nvPr>
        </p:nvSpPr>
        <p:spPr>
          <a:xfrm>
            <a:off x="7323741" y="7388458"/>
            <a:ext cx="5443185" cy="2161661"/>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25" name="Text Placeholder 4"/>
          <p:cNvSpPr>
            <a:spLocks noGrp="1"/>
          </p:cNvSpPr>
          <p:nvPr>
            <p:ph type="body" sz="quarter" idx="13"/>
          </p:nvPr>
        </p:nvSpPr>
        <p:spPr>
          <a:xfrm>
            <a:off x="13136751" y="6438160"/>
            <a:ext cx="5443185" cy="950299"/>
          </a:xfrm>
        </p:spPr>
        <p:txBody>
          <a:bodyPr anchor="b">
            <a:noAutofit/>
          </a:bodyPr>
          <a:lstStyle>
            <a:lvl1pPr marL="0" indent="0" algn="ctr">
              <a:buNone/>
              <a:defRPr sz="329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6" name="Picture Placeholder 2"/>
          <p:cNvSpPr>
            <a:spLocks noGrp="1" noChangeAspect="1"/>
          </p:cNvSpPr>
          <p:nvPr>
            <p:ph type="pic" idx="22"/>
          </p:nvPr>
        </p:nvSpPr>
        <p:spPr>
          <a:xfrm>
            <a:off x="13316490" y="3190022"/>
            <a:ext cx="5099186" cy="265054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7" name="Text Placeholder 3"/>
          <p:cNvSpPr>
            <a:spLocks noGrp="1"/>
          </p:cNvSpPr>
          <p:nvPr>
            <p:ph type="body" sz="half" idx="20"/>
          </p:nvPr>
        </p:nvSpPr>
        <p:spPr>
          <a:xfrm>
            <a:off x="13136545" y="7388455"/>
            <a:ext cx="5443185" cy="2161664"/>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91484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49794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812706" y="1005275"/>
            <a:ext cx="3767024" cy="854484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06812" y="1005275"/>
            <a:ext cx="13054592" cy="854484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8218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9608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36062" y="2904131"/>
            <a:ext cx="15814417" cy="3015848"/>
          </a:xfrm>
        </p:spPr>
        <p:txBody>
          <a:bodyPr anchor="b"/>
          <a:lstStyle>
            <a:lvl1pPr algn="ctr">
              <a:defRPr sz="6596" b="0" cap="none"/>
            </a:lvl1pPr>
          </a:lstStyle>
          <a:p>
            <a:r>
              <a:rPr lang="en-US"/>
              <a:t>Click to edit Master title style</a:t>
            </a:r>
            <a:endParaRPr lang="en-US" dirty="0"/>
          </a:p>
        </p:txBody>
      </p:sp>
      <p:sp>
        <p:nvSpPr>
          <p:cNvPr id="3" name="Text Placeholder 2"/>
          <p:cNvSpPr>
            <a:spLocks noGrp="1"/>
          </p:cNvSpPr>
          <p:nvPr>
            <p:ph type="body" idx="1"/>
          </p:nvPr>
        </p:nvSpPr>
        <p:spPr>
          <a:xfrm>
            <a:off x="2136062" y="5919976"/>
            <a:ext cx="15814417" cy="2485244"/>
          </a:xfrm>
        </p:spPr>
        <p:txBody>
          <a:bodyPr anchor="t"/>
          <a:lstStyle>
            <a:lvl1pPr marL="0" indent="0" algn="ctr">
              <a:buNone/>
              <a:defRPr sz="3298">
                <a:solidFill>
                  <a:schemeClr val="tx1"/>
                </a:solidFill>
              </a:defRPr>
            </a:lvl1pPr>
            <a:lvl2pPr marL="753923" indent="0">
              <a:buNone/>
              <a:defRPr sz="2968">
                <a:solidFill>
                  <a:schemeClr val="tx1">
                    <a:tint val="75000"/>
                  </a:schemeClr>
                </a:solidFill>
              </a:defRPr>
            </a:lvl2pPr>
            <a:lvl3pPr marL="1507846" indent="0">
              <a:buNone/>
              <a:defRPr sz="2638">
                <a:solidFill>
                  <a:schemeClr val="tx1">
                    <a:tint val="75000"/>
                  </a:schemeClr>
                </a:solidFill>
              </a:defRPr>
            </a:lvl3pPr>
            <a:lvl4pPr marL="2261768" indent="0">
              <a:buNone/>
              <a:defRPr sz="2309">
                <a:solidFill>
                  <a:schemeClr val="tx1">
                    <a:tint val="75000"/>
                  </a:schemeClr>
                </a:solidFill>
              </a:defRPr>
            </a:lvl4pPr>
            <a:lvl5pPr marL="3015691" indent="0">
              <a:buNone/>
              <a:defRPr sz="2309">
                <a:solidFill>
                  <a:schemeClr val="tx1">
                    <a:tint val="75000"/>
                  </a:schemeClr>
                </a:solidFill>
              </a:defRPr>
            </a:lvl5pPr>
            <a:lvl6pPr marL="3769614" indent="0">
              <a:buNone/>
              <a:defRPr sz="2309">
                <a:solidFill>
                  <a:schemeClr val="tx1">
                    <a:tint val="75000"/>
                  </a:schemeClr>
                </a:solidFill>
              </a:defRPr>
            </a:lvl6pPr>
            <a:lvl7pPr marL="4523537" indent="0">
              <a:buNone/>
              <a:defRPr sz="2309">
                <a:solidFill>
                  <a:schemeClr val="tx1">
                    <a:tint val="75000"/>
                  </a:schemeClr>
                </a:solidFill>
              </a:defRPr>
            </a:lvl7pPr>
            <a:lvl8pPr marL="5277460" indent="0">
              <a:buNone/>
              <a:defRPr sz="2309">
                <a:solidFill>
                  <a:schemeClr val="tx1">
                    <a:tint val="75000"/>
                  </a:schemeClr>
                </a:solidFill>
              </a:defRPr>
            </a:lvl8pPr>
            <a:lvl9pPr marL="6031382" indent="0">
              <a:buNone/>
              <a:defRPr sz="230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4684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6811" y="2856937"/>
            <a:ext cx="8344549" cy="669317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228311" y="2856938"/>
            <a:ext cx="8351422" cy="669318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7014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0" y="2860330"/>
            <a:ext cx="8391668" cy="684162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8064" y="2860330"/>
            <a:ext cx="8391668" cy="684162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8641" y="3026470"/>
            <a:ext cx="8040888" cy="898554"/>
          </a:xfrm>
        </p:spPr>
        <p:txBody>
          <a:bodyPr anchor="b">
            <a:noAutofit/>
          </a:bodyPr>
          <a:lstStyle>
            <a:lvl1pPr marL="0" indent="0" algn="ctr">
              <a:buNone/>
              <a:defRPr sz="3958" b="0"/>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4" name="Content Placeholder 3"/>
          <p:cNvSpPr>
            <a:spLocks noGrp="1"/>
          </p:cNvSpPr>
          <p:nvPr>
            <p:ph sz="half" idx="2"/>
          </p:nvPr>
        </p:nvSpPr>
        <p:spPr>
          <a:xfrm>
            <a:off x="1658641" y="3925023"/>
            <a:ext cx="8040888" cy="5625096"/>
          </a:xfrm>
        </p:spPr>
        <p:txBody>
          <a:bodyPr anchor="t">
            <a:normAutofit/>
          </a:bodyPr>
          <a:lstStyle>
            <a:lvl1pPr>
              <a:defRPr sz="2968"/>
            </a:lvl1pPr>
            <a:lvl2pPr>
              <a:defRPr sz="2638"/>
            </a:lvl2pPr>
            <a:lvl3pPr>
              <a:defRPr sz="2309"/>
            </a:lvl3pPr>
            <a:lvl4pPr>
              <a:defRPr sz="1979"/>
            </a:lvl4pPr>
            <a:lvl5pPr>
              <a:defRPr sz="197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80138" y="3026471"/>
            <a:ext cx="8072195" cy="898552"/>
          </a:xfrm>
        </p:spPr>
        <p:txBody>
          <a:bodyPr anchor="b">
            <a:noAutofit/>
          </a:bodyPr>
          <a:lstStyle>
            <a:lvl1pPr marL="0" indent="0" algn="ctr">
              <a:buNone/>
              <a:defRPr sz="3958" b="0"/>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6" name="Content Placeholder 5"/>
          <p:cNvSpPr>
            <a:spLocks noGrp="1"/>
          </p:cNvSpPr>
          <p:nvPr>
            <p:ph sz="quarter" idx="4"/>
          </p:nvPr>
        </p:nvSpPr>
        <p:spPr>
          <a:xfrm>
            <a:off x="10380138" y="3925023"/>
            <a:ext cx="8072195" cy="5625096"/>
          </a:xfrm>
        </p:spPr>
        <p:txBody>
          <a:bodyPr anchor="t">
            <a:normAutofit/>
          </a:bodyPr>
          <a:lstStyle>
            <a:lvl1pPr>
              <a:defRPr sz="2968"/>
            </a:lvl1pPr>
            <a:lvl2pPr>
              <a:defRPr sz="2638"/>
            </a:lvl2pPr>
            <a:lvl3pPr>
              <a:defRPr sz="2309"/>
            </a:lvl3pPr>
            <a:lvl4pPr>
              <a:defRPr sz="1979"/>
            </a:lvl4pPr>
            <a:lvl5pPr>
              <a:defRPr sz="197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0153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7793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32069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6810" y="1005275"/>
            <a:ext cx="6112506" cy="3004478"/>
          </a:xfrm>
        </p:spPr>
        <p:txBody>
          <a:bodyPr anchor="b">
            <a:normAutofit/>
          </a:bodyPr>
          <a:lstStyle>
            <a:lvl1pPr algn="ctr">
              <a:defRPr sz="3958" b="0"/>
            </a:lvl1pPr>
          </a:lstStyle>
          <a:p>
            <a:r>
              <a:rPr lang="en-US"/>
              <a:t>Click to edit Master title style</a:t>
            </a:r>
            <a:endParaRPr lang="en-US" dirty="0"/>
          </a:p>
        </p:txBody>
      </p:sp>
      <p:sp>
        <p:nvSpPr>
          <p:cNvPr id="3" name="Content Placeholder 2"/>
          <p:cNvSpPr>
            <a:spLocks noGrp="1"/>
          </p:cNvSpPr>
          <p:nvPr>
            <p:ph idx="1"/>
          </p:nvPr>
        </p:nvSpPr>
        <p:spPr>
          <a:xfrm>
            <a:off x="8006736" y="1005276"/>
            <a:ext cx="10572996" cy="854484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06810" y="4009754"/>
            <a:ext cx="6112506" cy="5540363"/>
          </a:xfrm>
        </p:spPr>
        <p:txBody>
          <a:bodyPr anchor="t">
            <a:normAutofit/>
          </a:bodyPr>
          <a:lstStyle>
            <a:lvl1pPr marL="0" indent="0" algn="ctr">
              <a:buNone/>
              <a:defRPr sz="2638"/>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1553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6950" y="1005275"/>
            <a:ext cx="5910140" cy="8583154"/>
          </a:xfrm>
          <a:prstGeom prst="rect">
            <a:avLst/>
          </a:prstGeom>
        </p:spPr>
      </p:pic>
      <p:sp>
        <p:nvSpPr>
          <p:cNvPr id="2" name="Title 1"/>
          <p:cNvSpPr>
            <a:spLocks noGrp="1"/>
          </p:cNvSpPr>
          <p:nvPr>
            <p:ph type="title"/>
          </p:nvPr>
        </p:nvSpPr>
        <p:spPr>
          <a:xfrm>
            <a:off x="1506811" y="1005808"/>
            <a:ext cx="9786484" cy="3016714"/>
          </a:xfrm>
        </p:spPr>
        <p:txBody>
          <a:bodyPr anchor="b">
            <a:noAutofit/>
          </a:bodyPr>
          <a:lstStyle>
            <a:lvl1pPr algn="ctr">
              <a:defRPr sz="5277"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72457" y="1259401"/>
            <a:ext cx="5401577" cy="8101607"/>
          </a:xfrm>
          <a:effectLst>
            <a:outerShdw blurRad="38100" dist="25400" dir="4440000">
              <a:srgbClr val="000000">
                <a:alpha val="36000"/>
              </a:srgbClr>
            </a:outerShdw>
          </a:effectLst>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4" name="Text Placeholder 3"/>
          <p:cNvSpPr>
            <a:spLocks noGrp="1"/>
          </p:cNvSpPr>
          <p:nvPr>
            <p:ph type="body" sz="half" idx="2"/>
          </p:nvPr>
        </p:nvSpPr>
        <p:spPr>
          <a:xfrm>
            <a:off x="1506811" y="4022522"/>
            <a:ext cx="9786484" cy="5567495"/>
          </a:xfrm>
        </p:spPr>
        <p:txBody>
          <a:bodyPr anchor="t">
            <a:normAutofit/>
          </a:bodyPr>
          <a:lstStyle>
            <a:lvl1pPr marL="0" indent="0" algn="ctr">
              <a:buNone/>
              <a:defRPr sz="2638"/>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280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6810" y="1005276"/>
            <a:ext cx="17072922" cy="1600344"/>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6810" y="2856938"/>
            <a:ext cx="17072922" cy="669318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661915" y="9701957"/>
            <a:ext cx="4523423" cy="602118"/>
          </a:xfrm>
          <a:prstGeom prst="rect">
            <a:avLst/>
          </a:prstGeom>
        </p:spPr>
        <p:txBody>
          <a:bodyPr vert="horz" lIns="91440" tIns="45720" rIns="91440" bIns="45720" rtlCol="0" anchor="ctr"/>
          <a:lstStyle>
            <a:lvl1pPr algn="r">
              <a:defRPr sz="1649">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t>6/6/2025</a:t>
            </a:fld>
            <a:endParaRPr lang="en-US"/>
          </a:p>
        </p:txBody>
      </p:sp>
      <p:sp>
        <p:nvSpPr>
          <p:cNvPr id="5" name="Footer Placeholder 4"/>
          <p:cNvSpPr>
            <a:spLocks noGrp="1"/>
          </p:cNvSpPr>
          <p:nvPr>
            <p:ph type="ftr" sz="quarter" idx="3"/>
          </p:nvPr>
        </p:nvSpPr>
        <p:spPr>
          <a:xfrm>
            <a:off x="1506811" y="9701957"/>
            <a:ext cx="11003276" cy="602118"/>
          </a:xfrm>
          <a:prstGeom prst="rect">
            <a:avLst/>
          </a:prstGeom>
        </p:spPr>
        <p:txBody>
          <a:bodyPr vert="horz" lIns="91440" tIns="45720" rIns="91440" bIns="45720" rtlCol="0" anchor="ctr"/>
          <a:lstStyle>
            <a:lvl1pPr algn="l">
              <a:defRPr sz="1649">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7337167" y="9701957"/>
            <a:ext cx="1242564" cy="602118"/>
          </a:xfrm>
          <a:prstGeom prst="rect">
            <a:avLst/>
          </a:prstGeom>
        </p:spPr>
        <p:txBody>
          <a:bodyPr vert="horz" lIns="91440" tIns="45720" rIns="91440" bIns="45720" rtlCol="0" anchor="ctr"/>
          <a:lstStyle>
            <a:lvl1pPr algn="r">
              <a:defRPr sz="1649">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49334227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753923" rtl="0" eaLnBrk="1" latinLnBrk="0" hangingPunct="1">
        <a:spcBef>
          <a:spcPct val="0"/>
        </a:spcBef>
        <a:buNone/>
        <a:defRPr sz="6596"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65442" indent="-504594" algn="l" defTabSz="753923" rtl="0" eaLnBrk="1" latinLnBrk="0" hangingPunct="1">
        <a:spcBef>
          <a:spcPct val="20000"/>
        </a:spcBef>
        <a:spcAft>
          <a:spcPts val="989"/>
        </a:spcAft>
        <a:buClr>
          <a:schemeClr val="tx2"/>
        </a:buClr>
        <a:buSzPct val="70000"/>
        <a:buFont typeface="Wingdings 2" charset="2"/>
        <a:buChar char=""/>
        <a:defRPr sz="3298"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187280" indent="-445230" algn="l" defTabSz="753923" rtl="0" eaLnBrk="1" latinLnBrk="0" hangingPunct="1">
        <a:spcBef>
          <a:spcPct val="20000"/>
        </a:spcBef>
        <a:spcAft>
          <a:spcPts val="989"/>
        </a:spcAft>
        <a:buClr>
          <a:schemeClr val="tx2"/>
        </a:buClr>
        <a:buSzPct val="70000"/>
        <a:buFont typeface="Wingdings 2" charset="2"/>
        <a:buChar char=""/>
        <a:defRPr sz="2968"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691874" indent="-356184" algn="l" defTabSz="753923" rtl="0" eaLnBrk="1" latinLnBrk="0" hangingPunct="1">
        <a:spcBef>
          <a:spcPct val="20000"/>
        </a:spcBef>
        <a:spcAft>
          <a:spcPts val="989"/>
        </a:spcAft>
        <a:buClr>
          <a:schemeClr val="tx2"/>
        </a:buClr>
        <a:buSzPct val="70000"/>
        <a:buFont typeface="Wingdings 2" charset="2"/>
        <a:buChar char=""/>
        <a:defRPr sz="2638"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285514" indent="-356184"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760426" indent="-356184"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322075" indent="-376961"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960568" indent="-376961"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599061" indent="-376961"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5122124" indent="-376961" algn="l" defTabSz="753923" rtl="0" eaLnBrk="1" latinLnBrk="0" hangingPunct="1">
        <a:spcBef>
          <a:spcPct val="20000"/>
        </a:spcBef>
        <a:spcAft>
          <a:spcPts val="989"/>
        </a:spcAft>
        <a:buClr>
          <a:schemeClr val="tx2"/>
        </a:buClr>
        <a:buSzPct val="70000"/>
        <a:buFont typeface="Wingdings 2" charset="2"/>
        <a:buChar char=""/>
        <a:defRPr sz="230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753923" rtl="0" eaLnBrk="1" latinLnBrk="0" hangingPunct="1">
        <a:defRPr sz="2968" kern="1200">
          <a:solidFill>
            <a:schemeClr val="tx1"/>
          </a:solidFill>
          <a:latin typeface="+mn-lt"/>
          <a:ea typeface="+mn-ea"/>
          <a:cs typeface="+mn-cs"/>
        </a:defRPr>
      </a:lvl1pPr>
      <a:lvl2pPr marL="753923" algn="l" defTabSz="753923" rtl="0" eaLnBrk="1" latinLnBrk="0" hangingPunct="1">
        <a:defRPr sz="2968" kern="1200">
          <a:solidFill>
            <a:schemeClr val="tx1"/>
          </a:solidFill>
          <a:latin typeface="+mn-lt"/>
          <a:ea typeface="+mn-ea"/>
          <a:cs typeface="+mn-cs"/>
        </a:defRPr>
      </a:lvl2pPr>
      <a:lvl3pPr marL="1507846" algn="l" defTabSz="753923" rtl="0" eaLnBrk="1" latinLnBrk="0" hangingPunct="1">
        <a:defRPr sz="2968" kern="1200">
          <a:solidFill>
            <a:schemeClr val="tx1"/>
          </a:solidFill>
          <a:latin typeface="+mn-lt"/>
          <a:ea typeface="+mn-ea"/>
          <a:cs typeface="+mn-cs"/>
        </a:defRPr>
      </a:lvl3pPr>
      <a:lvl4pPr marL="2261768" algn="l" defTabSz="753923" rtl="0" eaLnBrk="1" latinLnBrk="0" hangingPunct="1">
        <a:defRPr sz="2968" kern="1200">
          <a:solidFill>
            <a:schemeClr val="tx1"/>
          </a:solidFill>
          <a:latin typeface="+mn-lt"/>
          <a:ea typeface="+mn-ea"/>
          <a:cs typeface="+mn-cs"/>
        </a:defRPr>
      </a:lvl4pPr>
      <a:lvl5pPr marL="3015691" algn="l" defTabSz="753923" rtl="0" eaLnBrk="1" latinLnBrk="0" hangingPunct="1">
        <a:defRPr sz="2968" kern="1200">
          <a:solidFill>
            <a:schemeClr val="tx1"/>
          </a:solidFill>
          <a:latin typeface="+mn-lt"/>
          <a:ea typeface="+mn-ea"/>
          <a:cs typeface="+mn-cs"/>
        </a:defRPr>
      </a:lvl5pPr>
      <a:lvl6pPr marL="3769614" algn="l" defTabSz="753923" rtl="0" eaLnBrk="1" latinLnBrk="0" hangingPunct="1">
        <a:defRPr sz="2968" kern="1200">
          <a:solidFill>
            <a:schemeClr val="tx1"/>
          </a:solidFill>
          <a:latin typeface="+mn-lt"/>
          <a:ea typeface="+mn-ea"/>
          <a:cs typeface="+mn-cs"/>
        </a:defRPr>
      </a:lvl6pPr>
      <a:lvl7pPr marL="4523537" algn="l" defTabSz="753923" rtl="0" eaLnBrk="1" latinLnBrk="0" hangingPunct="1">
        <a:defRPr sz="2968" kern="1200">
          <a:solidFill>
            <a:schemeClr val="tx1"/>
          </a:solidFill>
          <a:latin typeface="+mn-lt"/>
          <a:ea typeface="+mn-ea"/>
          <a:cs typeface="+mn-cs"/>
        </a:defRPr>
      </a:lvl7pPr>
      <a:lvl8pPr marL="5277460" algn="l" defTabSz="753923" rtl="0" eaLnBrk="1" latinLnBrk="0" hangingPunct="1">
        <a:defRPr sz="2968" kern="1200">
          <a:solidFill>
            <a:schemeClr val="tx1"/>
          </a:solidFill>
          <a:latin typeface="+mn-lt"/>
          <a:ea typeface="+mn-ea"/>
          <a:cs typeface="+mn-cs"/>
        </a:defRPr>
      </a:lvl8pPr>
      <a:lvl9pPr marL="6031382" algn="l" defTabSz="753923"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7" name="object 7"/>
          <p:cNvSpPr/>
          <p:nvPr/>
        </p:nvSpPr>
        <p:spPr>
          <a:xfrm>
            <a:off x="13481050" y="1215315"/>
            <a:ext cx="5867400" cy="5839668"/>
          </a:xfrm>
          <a:custGeom>
            <a:avLst/>
            <a:gdLst/>
            <a:ahLst/>
            <a:cxnLst/>
            <a:rect l="l" t="t" r="r" b="b"/>
            <a:pathLst>
              <a:path w="8167369" h="8167370">
                <a:moveTo>
                  <a:pt x="8167294" y="4062704"/>
                </a:moveTo>
                <a:lnTo>
                  <a:pt x="4163822" y="4062704"/>
                </a:lnTo>
                <a:lnTo>
                  <a:pt x="7000837" y="1225689"/>
                </a:lnTo>
                <a:lnTo>
                  <a:pt x="6971220" y="1196073"/>
                </a:lnTo>
                <a:lnTo>
                  <a:pt x="4125531" y="4041762"/>
                </a:lnTo>
                <a:lnTo>
                  <a:pt x="4125531" y="0"/>
                </a:lnTo>
                <a:lnTo>
                  <a:pt x="4083647" y="0"/>
                </a:lnTo>
                <a:lnTo>
                  <a:pt x="4083647" y="4024414"/>
                </a:lnTo>
                <a:lnTo>
                  <a:pt x="1225689" y="1166456"/>
                </a:lnTo>
                <a:lnTo>
                  <a:pt x="1196073" y="1196073"/>
                </a:lnTo>
                <a:lnTo>
                  <a:pt x="4062704" y="4062704"/>
                </a:lnTo>
                <a:lnTo>
                  <a:pt x="0" y="4062704"/>
                </a:lnTo>
                <a:lnTo>
                  <a:pt x="0" y="4104589"/>
                </a:lnTo>
                <a:lnTo>
                  <a:pt x="4062704" y="4104589"/>
                </a:lnTo>
                <a:lnTo>
                  <a:pt x="1196073" y="6971220"/>
                </a:lnTo>
                <a:lnTo>
                  <a:pt x="1225689" y="7000837"/>
                </a:lnTo>
                <a:lnTo>
                  <a:pt x="4083647" y="4142879"/>
                </a:lnTo>
                <a:lnTo>
                  <a:pt x="4083647" y="8167294"/>
                </a:lnTo>
                <a:lnTo>
                  <a:pt x="4125531" y="8167294"/>
                </a:lnTo>
                <a:lnTo>
                  <a:pt x="4125531" y="4125531"/>
                </a:lnTo>
                <a:lnTo>
                  <a:pt x="6971220" y="6971220"/>
                </a:lnTo>
                <a:lnTo>
                  <a:pt x="7000837" y="6941604"/>
                </a:lnTo>
                <a:lnTo>
                  <a:pt x="4163822" y="4104589"/>
                </a:lnTo>
                <a:lnTo>
                  <a:pt x="8167294" y="4104589"/>
                </a:lnTo>
                <a:lnTo>
                  <a:pt x="8167294" y="4062704"/>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endParaRPr/>
          </a:p>
        </p:txBody>
      </p:sp>
      <p:sp>
        <p:nvSpPr>
          <p:cNvPr id="19" name="TextBox 18">
            <a:extLst>
              <a:ext uri="{FF2B5EF4-FFF2-40B4-BE49-F238E27FC236}">
                <a16:creationId xmlns:a16="http://schemas.microsoft.com/office/drawing/2014/main" id="{96133753-853F-E92A-80CA-4019D600BF73}"/>
              </a:ext>
            </a:extLst>
          </p:cNvPr>
          <p:cNvSpPr txBox="1"/>
          <p:nvPr/>
        </p:nvSpPr>
        <p:spPr>
          <a:xfrm>
            <a:off x="527050" y="1215315"/>
            <a:ext cx="12573000" cy="3785652"/>
          </a:xfrm>
          <a:prstGeom prst="rect">
            <a:avLst/>
          </a:prstGeom>
          <a:noFill/>
        </p:spPr>
        <p:txBody>
          <a:bodyPr wrap="square" rtlCol="0">
            <a:spAutoFit/>
          </a:bodyPr>
          <a:lstStyle/>
          <a:p>
            <a:pPr algn="ctr"/>
            <a:r>
              <a:rPr lang="en-US" sz="8000" b="1" dirty="0">
                <a:solidFill>
                  <a:schemeClr val="tx1">
                    <a:lumMod val="85000"/>
                    <a:lumOff val="15000"/>
                  </a:schemeClr>
                </a:solidFill>
                <a:latin typeface="Times New Roman" panose="02020603050405020304" pitchFamily="18" charset="0"/>
                <a:cs typeface="Times New Roman" panose="02020603050405020304" pitchFamily="18" charset="0"/>
              </a:rPr>
              <a:t>A.I. Driven System for Traffic Violation and Detection</a:t>
            </a:r>
            <a:endParaRPr lang="en-US" sz="96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6444222-F8CA-77AD-4A0A-40E69609DB15}"/>
              </a:ext>
            </a:extLst>
          </p:cNvPr>
          <p:cNvSpPr txBox="1"/>
          <p:nvPr/>
        </p:nvSpPr>
        <p:spPr>
          <a:xfrm>
            <a:off x="1822450" y="7826585"/>
            <a:ext cx="5638800" cy="2554545"/>
          </a:xfrm>
          <a:prstGeom prst="rect">
            <a:avLst/>
          </a:prstGeom>
          <a:noFill/>
        </p:spPr>
        <p:txBody>
          <a:bodyPr wrap="square" rtlCol="0">
            <a:spAutoFit/>
          </a:bodyPr>
          <a:lstStyle/>
          <a:p>
            <a:r>
              <a:rPr lang="en-US" sz="4000" dirty="0">
                <a:latin typeface="Bai Jamjuree" pitchFamily="2" charset="-34"/>
                <a:cs typeface="Bai Jamjuree" pitchFamily="2" charset="-34"/>
              </a:rPr>
              <a:t>Shristi Gusain</a:t>
            </a:r>
            <a:br>
              <a:rPr lang="en-US" sz="4000" dirty="0">
                <a:solidFill>
                  <a:schemeClr val="tx2">
                    <a:lumMod val="75000"/>
                  </a:schemeClr>
                </a:solidFill>
                <a:latin typeface="Bai Jamjuree" pitchFamily="2" charset="-34"/>
                <a:cs typeface="Bai Jamjuree" pitchFamily="2" charset="-34"/>
              </a:rPr>
            </a:br>
            <a:r>
              <a:rPr lang="en-US" sz="4000" dirty="0">
                <a:solidFill>
                  <a:schemeClr val="tx2">
                    <a:lumMod val="75000"/>
                  </a:schemeClr>
                </a:solidFill>
                <a:latin typeface="Bai Jamjuree" pitchFamily="2" charset="-34"/>
                <a:cs typeface="Bai Jamjuree" pitchFamily="2" charset="-34"/>
              </a:rPr>
              <a:t>Univ Roll: 2218050</a:t>
            </a:r>
            <a:br>
              <a:rPr lang="en-US" sz="4000" dirty="0">
                <a:solidFill>
                  <a:schemeClr val="tx2">
                    <a:lumMod val="75000"/>
                  </a:schemeClr>
                </a:solidFill>
                <a:latin typeface="Bai Jamjuree" pitchFamily="2" charset="-34"/>
                <a:cs typeface="Bai Jamjuree" pitchFamily="2" charset="-34"/>
              </a:rPr>
            </a:br>
            <a:r>
              <a:rPr lang="en-US" sz="4000" dirty="0">
                <a:solidFill>
                  <a:schemeClr val="tx2">
                    <a:lumMod val="75000"/>
                  </a:schemeClr>
                </a:solidFill>
                <a:latin typeface="Bai Jamjuree" pitchFamily="2" charset="-34"/>
                <a:cs typeface="Bai Jamjuree" pitchFamily="2" charset="-34"/>
              </a:rPr>
              <a:t>Student Id: 22011203</a:t>
            </a:r>
          </a:p>
          <a:p>
            <a:r>
              <a:rPr lang="en-US" sz="4000" dirty="0">
                <a:solidFill>
                  <a:schemeClr val="tx2">
                    <a:lumMod val="75000"/>
                  </a:schemeClr>
                </a:solidFill>
                <a:latin typeface="Bai Jamjuree" pitchFamily="2" charset="-34"/>
                <a:cs typeface="Bai Jamjuree" pitchFamily="2" charset="-34"/>
              </a:rPr>
              <a:t>Section: G</a:t>
            </a:r>
          </a:p>
        </p:txBody>
      </p:sp>
      <p:sp>
        <p:nvSpPr>
          <p:cNvPr id="4" name="TextBox 3">
            <a:extLst>
              <a:ext uri="{FF2B5EF4-FFF2-40B4-BE49-F238E27FC236}">
                <a16:creationId xmlns:a16="http://schemas.microsoft.com/office/drawing/2014/main" id="{EE5F0228-EC64-1CD0-AB1E-B55C4BD8DC1A}"/>
              </a:ext>
            </a:extLst>
          </p:cNvPr>
          <p:cNvSpPr txBox="1"/>
          <p:nvPr/>
        </p:nvSpPr>
        <p:spPr>
          <a:xfrm>
            <a:off x="9213850" y="7779170"/>
            <a:ext cx="5638800" cy="2554545"/>
          </a:xfrm>
          <a:prstGeom prst="rect">
            <a:avLst/>
          </a:prstGeom>
          <a:noFill/>
        </p:spPr>
        <p:txBody>
          <a:bodyPr wrap="square" rtlCol="0">
            <a:spAutoFit/>
          </a:bodyPr>
          <a:lstStyle/>
          <a:p>
            <a:r>
              <a:rPr lang="en-US" sz="4000" dirty="0">
                <a:latin typeface="Bai Jamjuree" pitchFamily="2" charset="-34"/>
                <a:cs typeface="Bai Jamjuree" pitchFamily="2" charset="-34"/>
              </a:rPr>
              <a:t>Nidhi </a:t>
            </a:r>
            <a:r>
              <a:rPr lang="en-US" sz="4000" dirty="0" err="1">
                <a:latin typeface="Bai Jamjuree" pitchFamily="2" charset="-34"/>
                <a:cs typeface="Bai Jamjuree" pitchFamily="2" charset="-34"/>
              </a:rPr>
              <a:t>Kaintura</a:t>
            </a:r>
            <a:br>
              <a:rPr lang="en-US" sz="4000" dirty="0">
                <a:solidFill>
                  <a:schemeClr val="tx2">
                    <a:lumMod val="75000"/>
                  </a:schemeClr>
                </a:solidFill>
                <a:latin typeface="Bai Jamjuree" pitchFamily="2" charset="-34"/>
                <a:cs typeface="Bai Jamjuree" pitchFamily="2" charset="-34"/>
              </a:rPr>
            </a:br>
            <a:r>
              <a:rPr lang="en-US" sz="4000" dirty="0">
                <a:solidFill>
                  <a:schemeClr val="tx2">
                    <a:lumMod val="75000"/>
                  </a:schemeClr>
                </a:solidFill>
                <a:latin typeface="Bai Jamjuree" pitchFamily="2" charset="-34"/>
                <a:cs typeface="Bai Jamjuree" pitchFamily="2" charset="-34"/>
              </a:rPr>
              <a:t>Univ Roll: 2118830</a:t>
            </a:r>
            <a:br>
              <a:rPr lang="en-US" sz="4000" dirty="0">
                <a:solidFill>
                  <a:schemeClr val="tx2">
                    <a:lumMod val="75000"/>
                  </a:schemeClr>
                </a:solidFill>
                <a:latin typeface="Bai Jamjuree" pitchFamily="2" charset="-34"/>
                <a:cs typeface="Bai Jamjuree" pitchFamily="2" charset="-34"/>
              </a:rPr>
            </a:br>
            <a:r>
              <a:rPr lang="en-US" sz="4000" dirty="0">
                <a:solidFill>
                  <a:schemeClr val="tx2">
                    <a:lumMod val="75000"/>
                  </a:schemeClr>
                </a:solidFill>
                <a:latin typeface="Bai Jamjuree" pitchFamily="2" charset="-34"/>
                <a:cs typeface="Bai Jamjuree" pitchFamily="2" charset="-34"/>
              </a:rPr>
              <a:t>Student Id: 21012051</a:t>
            </a:r>
          </a:p>
          <a:p>
            <a:r>
              <a:rPr lang="en-US" sz="4000" dirty="0">
                <a:solidFill>
                  <a:schemeClr val="tx2">
                    <a:lumMod val="75000"/>
                  </a:schemeClr>
                </a:solidFill>
                <a:latin typeface="Bai Jamjuree" pitchFamily="2" charset="-34"/>
                <a:cs typeface="Bai Jamjuree" pitchFamily="2" charset="-34"/>
              </a:rPr>
              <a:t>Section: 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CC94F-F983-E118-6CF9-0BAC91BFCC19}"/>
              </a:ext>
            </a:extLst>
          </p:cNvPr>
          <p:cNvSpPr txBox="1"/>
          <p:nvPr/>
        </p:nvSpPr>
        <p:spPr>
          <a:xfrm>
            <a:off x="984250" y="625475"/>
            <a:ext cx="7848600" cy="769441"/>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FUTURE SCOPE</a:t>
            </a:r>
            <a:endParaRPr lang="en-IN" sz="44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43C2668-9401-35E8-DA9E-2A8B57EF72AB}"/>
              </a:ext>
            </a:extLst>
          </p:cNvPr>
          <p:cNvSpPr txBox="1"/>
          <p:nvPr/>
        </p:nvSpPr>
        <p:spPr>
          <a:xfrm>
            <a:off x="984250" y="1943021"/>
            <a:ext cx="18135600" cy="8740854"/>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current system lays a strong foundation for automated traffic violation detection and challan generation. To enhance its capabilities and scale for real-world deployment, the following future improvements and extensions can be considered:</a:t>
            </a:r>
          </a:p>
          <a:p>
            <a:r>
              <a:rPr lang="en-US" sz="3200" dirty="0">
                <a:latin typeface="Times New Roman" panose="02020603050405020304" pitchFamily="18" charset="0"/>
                <a:cs typeface="Times New Roman" panose="02020603050405020304" pitchFamily="18" charset="0"/>
              </a:rPr>
              <a:t> 1. Real-Time Video Surveillance Integration </a:t>
            </a:r>
          </a:p>
          <a:p>
            <a:r>
              <a:rPr lang="en-IN" sz="3200" dirty="0">
                <a:latin typeface="Times New Roman" panose="02020603050405020304" pitchFamily="18" charset="0"/>
                <a:cs typeface="Times New Roman" panose="02020603050405020304" pitchFamily="18" charset="0"/>
              </a:rPr>
              <a:t>2. Enhanced AI Models </a:t>
            </a:r>
          </a:p>
          <a:p>
            <a:r>
              <a:rPr lang="en-US" sz="3200" dirty="0">
                <a:latin typeface="Times New Roman" panose="02020603050405020304" pitchFamily="18" charset="0"/>
                <a:cs typeface="Times New Roman" panose="02020603050405020304" pitchFamily="18" charset="0"/>
              </a:rPr>
              <a:t>3. Integration with Government Databases </a:t>
            </a:r>
          </a:p>
          <a:p>
            <a:r>
              <a:rPr lang="en-US" sz="3200" dirty="0">
                <a:latin typeface="Times New Roman" panose="02020603050405020304" pitchFamily="18" charset="0"/>
                <a:cs typeface="Times New Roman" panose="02020603050405020304" pitchFamily="18" charset="0"/>
              </a:rPr>
              <a:t>4. GPS and Location Tracking </a:t>
            </a:r>
          </a:p>
          <a:p>
            <a:r>
              <a:rPr lang="en-US" sz="3200" dirty="0">
                <a:latin typeface="Times New Roman" panose="02020603050405020304" pitchFamily="18" charset="0"/>
                <a:cs typeface="Times New Roman" panose="02020603050405020304" pitchFamily="18" charset="0"/>
              </a:rPr>
              <a:t>5. </a:t>
            </a:r>
            <a:r>
              <a:rPr lang="en-IN" sz="3200" dirty="0">
                <a:latin typeface="Times New Roman" panose="02020603050405020304" pitchFamily="18" charset="0"/>
                <a:cs typeface="Times New Roman" panose="02020603050405020304" pitchFamily="18" charset="0"/>
              </a:rPr>
              <a:t>Automatic Fine Payment System </a:t>
            </a:r>
          </a:p>
          <a:p>
            <a:r>
              <a:rPr lang="en-IN" sz="3200" dirty="0">
                <a:latin typeface="Times New Roman" panose="02020603050405020304" pitchFamily="18" charset="0"/>
                <a:cs typeface="Times New Roman" panose="02020603050405020304" pitchFamily="18" charset="0"/>
              </a:rPr>
              <a:t>6. Edge Device Deployment</a:t>
            </a:r>
          </a:p>
          <a:p>
            <a:endParaRPr lang="en-IN" sz="3200" dirty="0">
              <a:latin typeface="Times New Roman" panose="02020603050405020304" pitchFamily="18" charset="0"/>
              <a:cs typeface="Times New Roman" panose="02020603050405020304" pitchFamily="18" charset="0"/>
            </a:endParaRPr>
          </a:p>
          <a:p>
            <a:r>
              <a:rPr lang="en-US" sz="3200" dirty="0"/>
              <a:t>Establish a Scalable and Modular System for Future Expansion Although the current focus is limited to two types of violations, the system is designed with scalability in mind. The architecture is modular, allowing easy inclusion of additional features and violation types such as: </a:t>
            </a:r>
          </a:p>
          <a:p>
            <a:pPr marL="457200" indent="-457200">
              <a:buFont typeface="Arial" panose="020B0604020202020204" pitchFamily="34" charset="0"/>
              <a:buChar char="•"/>
            </a:pPr>
            <a:r>
              <a:rPr lang="en-US" sz="3200" dirty="0"/>
              <a:t> Red-light jumping </a:t>
            </a:r>
          </a:p>
          <a:p>
            <a:pPr marL="457200" indent="-457200">
              <a:buFont typeface="Arial" panose="020B0604020202020204" pitchFamily="34" charset="0"/>
              <a:buChar char="•"/>
            </a:pPr>
            <a:r>
              <a:rPr lang="en-US" sz="3200" dirty="0"/>
              <a:t> Triple riding on two-wheelers  </a:t>
            </a:r>
          </a:p>
          <a:p>
            <a:pPr marL="457200" indent="-457200">
              <a:buFont typeface="Arial" panose="020B0604020202020204" pitchFamily="34" charset="0"/>
              <a:buChar char="•"/>
            </a:pPr>
            <a:r>
              <a:rPr lang="en-US" sz="3200"/>
              <a:t>Lane indiscipline </a:t>
            </a:r>
          </a:p>
          <a:p>
            <a:pPr marL="457200" indent="-457200">
              <a:buFont typeface="Arial" panose="020B0604020202020204" pitchFamily="34" charset="0"/>
              <a:buChar char="•"/>
            </a:pPr>
            <a:r>
              <a:rPr lang="en-US" sz="3200"/>
              <a:t> </a:t>
            </a:r>
            <a:r>
              <a:rPr lang="en-US" sz="3200" dirty="0"/>
              <a:t>Mobile phone usage while driving</a:t>
            </a:r>
            <a:endParaRPr lang="en-US"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1249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06112CDF-9667-2767-95B7-2B85D272F135}"/>
            </a:ext>
          </a:extLst>
        </p:cNvPr>
        <p:cNvGrpSpPr/>
        <p:nvPr/>
      </p:nvGrpSpPr>
      <p:grpSpPr>
        <a:xfrm>
          <a:off x="0" y="0"/>
          <a:ext cx="0" cy="0"/>
          <a:chOff x="0" y="0"/>
          <a:chExt cx="0" cy="0"/>
        </a:xfrm>
      </p:grpSpPr>
      <p:sp>
        <p:nvSpPr>
          <p:cNvPr id="2" name="AutoShape 2" descr="HOW DOES A CHEST X-RAY HELP DIAGNOSE BREATHING PROBLEMS? - Mayfair  Diagnostics">
            <a:extLst>
              <a:ext uri="{FF2B5EF4-FFF2-40B4-BE49-F238E27FC236}">
                <a16:creationId xmlns:a16="http://schemas.microsoft.com/office/drawing/2014/main" id="{7AB9AB02-0229-CEDD-1F31-ECF1E625DB57}"/>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0079F6DE-5FDA-2EA8-D88B-A466C2F95183}"/>
              </a:ext>
            </a:extLst>
          </p:cNvPr>
          <p:cNvSpPr txBox="1"/>
          <p:nvPr/>
        </p:nvSpPr>
        <p:spPr>
          <a:xfrm>
            <a:off x="4565650" y="4206875"/>
            <a:ext cx="11353800" cy="2033121"/>
          </a:xfrm>
          <a:prstGeom prst="rect">
            <a:avLst/>
          </a:prstGeom>
          <a:noFill/>
        </p:spPr>
        <p:txBody>
          <a:bodyPr wrap="square" rtlCol="0">
            <a:spAutoFit/>
          </a:bodyPr>
          <a:lstStyle/>
          <a:p>
            <a:pPr algn="ctr">
              <a:lnSpc>
                <a:spcPct val="150000"/>
              </a:lnSpc>
            </a:pPr>
            <a:r>
              <a:rPr lang="en-US" sz="9600" b="1" i="0" spc="300" dirty="0">
                <a:effectLst/>
                <a:latin typeface="Segoe UI Variable Display Light" pitchFamily="2" charset="0"/>
              </a:rPr>
              <a:t>THANK YOU</a:t>
            </a:r>
          </a:p>
        </p:txBody>
      </p:sp>
    </p:spTree>
    <p:extLst>
      <p:ext uri="{BB962C8B-B14F-4D97-AF65-F5344CB8AC3E}">
        <p14:creationId xmlns:p14="http://schemas.microsoft.com/office/powerpoint/2010/main" val="309259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67B138-C1A2-E9F4-952C-0D274FA1A8A2}"/>
              </a:ext>
            </a:extLst>
          </p:cNvPr>
          <p:cNvSpPr txBox="1"/>
          <p:nvPr/>
        </p:nvSpPr>
        <p:spPr>
          <a:xfrm>
            <a:off x="732367" y="1400512"/>
            <a:ext cx="12291483" cy="1015663"/>
          </a:xfrm>
          <a:prstGeom prst="rect">
            <a:avLst/>
          </a:prstGeom>
          <a:noFill/>
        </p:spPr>
        <p:txBody>
          <a:bodyPr wrap="square" rtlCol="0">
            <a:spAutoFit/>
          </a:bodyPr>
          <a:lstStyle/>
          <a:p>
            <a:r>
              <a:rPr lang="en-GB" sz="6000" b="1" u="sng" dirty="0">
                <a:latin typeface="Times New Roman" panose="02020603050405020304" pitchFamily="18" charset="0"/>
                <a:cs typeface="Times New Roman" panose="02020603050405020304" pitchFamily="18" charset="0"/>
              </a:rPr>
              <a:t>OBJECTIVES</a:t>
            </a:r>
            <a:endParaRPr lang="en-US" sz="6000" b="1" spc="300" dirty="0">
              <a:latin typeface="Bai Jamjuree" pitchFamily="2" charset="-34"/>
              <a:cs typeface="Bai Jamjuree" pitchFamily="2" charset="-34"/>
            </a:endParaRPr>
          </a:p>
        </p:txBody>
      </p:sp>
      <p:sp>
        <p:nvSpPr>
          <p:cNvPr id="21" name="TextBox 20">
            <a:extLst>
              <a:ext uri="{FF2B5EF4-FFF2-40B4-BE49-F238E27FC236}">
                <a16:creationId xmlns:a16="http://schemas.microsoft.com/office/drawing/2014/main" id="{775EE4DB-8A57-0A5B-4D97-EEB097B0060D}"/>
              </a:ext>
            </a:extLst>
          </p:cNvPr>
          <p:cNvSpPr txBox="1"/>
          <p:nvPr/>
        </p:nvSpPr>
        <p:spPr>
          <a:xfrm>
            <a:off x="709084" y="2938205"/>
            <a:ext cx="18235083" cy="6863417"/>
          </a:xfrm>
          <a:prstGeom prst="rect">
            <a:avLst/>
          </a:prstGeom>
          <a:noFill/>
        </p:spPr>
        <p:txBody>
          <a:bodyPr wrap="square" rtlCol="0">
            <a:spAutoFit/>
          </a:bodyPr>
          <a:lstStyle/>
          <a:p>
            <a:r>
              <a:rPr lang="en-US" sz="4000" dirty="0"/>
              <a:t>The primary objective of this project is to design and implement a real-time AI-based traffic violation detection system using YOLOv5. The system should be capable of automatically analyzing video feeds and identifying specific traffic rule violations with minimal human intervention.</a:t>
            </a:r>
          </a:p>
          <a:p>
            <a:endParaRPr lang="en-US" sz="4000" dirty="0"/>
          </a:p>
          <a:p>
            <a:pPr marL="571500" indent="-571500">
              <a:buFont typeface="Wingdings" panose="05000000000000000000" pitchFamily="2" charset="2"/>
              <a:buChar char="Ø"/>
            </a:pPr>
            <a:r>
              <a:rPr lang="en-US" sz="4000" dirty="0"/>
              <a:t>Objective 1: Develop a Real-Time Object Detection System Using YOLOv5 </a:t>
            </a:r>
          </a:p>
          <a:p>
            <a:pPr marL="571500" indent="-571500">
              <a:buFont typeface="Wingdings" panose="05000000000000000000" pitchFamily="2" charset="2"/>
              <a:buChar char="Ø"/>
            </a:pPr>
            <a:r>
              <a:rPr lang="en-US" sz="4000" dirty="0"/>
              <a:t>The core technical objective of this project is to implement a real-time object detection system capable of identifying relevant traffic entities—primarily motorbikes, helmets, and traffic direction—directly from video footage. YOLOv5, a high-speed and accurate object detection model, has been chosen for its balance between performance and speed. </a:t>
            </a:r>
          </a:p>
        </p:txBody>
      </p:sp>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925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D121F4-2B65-BD31-E6CA-436BD5141CC4}"/>
              </a:ext>
            </a:extLst>
          </p:cNvPr>
          <p:cNvSpPr txBox="1"/>
          <p:nvPr/>
        </p:nvSpPr>
        <p:spPr>
          <a:xfrm rot="10800000" flipH="1" flipV="1">
            <a:off x="1136650" y="625475"/>
            <a:ext cx="17068800" cy="11387733"/>
          </a:xfrm>
          <a:prstGeom prst="rect">
            <a:avLst/>
          </a:prstGeom>
          <a:noFill/>
        </p:spPr>
        <p:txBody>
          <a:bodyPr wrap="square" rtlCol="0">
            <a:spAutoFit/>
          </a:bodyPr>
          <a:lstStyle/>
          <a:p>
            <a:pPr marL="285750" indent="-285750">
              <a:buFont typeface="Wingdings" panose="05000000000000000000" pitchFamily="2" charset="2"/>
              <a:buChar char="Ø"/>
            </a:pPr>
            <a:r>
              <a:rPr lang="en-US" sz="3600" b="1" u="sng" dirty="0"/>
              <a:t>Objective 2: Detect and Classify Specific Traffic Violations </a:t>
            </a:r>
            <a:r>
              <a:rPr lang="en-US" sz="3600" dirty="0"/>
              <a:t>This system focuses on detecting two critical violations in its initial phase: </a:t>
            </a:r>
          </a:p>
          <a:p>
            <a:pPr marL="1371600" lvl="2" indent="-457200">
              <a:buFont typeface="Wingdings" panose="05000000000000000000" pitchFamily="2" charset="2"/>
              <a:buChar char="§"/>
            </a:pPr>
            <a:r>
              <a:rPr lang="en-US" sz="3600" dirty="0"/>
              <a:t>Helmetless Riding: Identifying two-wheeler riders without helmets using object class detection and spatial correlation (bike + no helmet).  </a:t>
            </a:r>
          </a:p>
          <a:p>
            <a:pPr marL="1371600" lvl="2" indent="-457200">
              <a:buFont typeface="Wingdings" panose="05000000000000000000" pitchFamily="2" charset="2"/>
              <a:buChar char="§"/>
            </a:pPr>
            <a:r>
              <a:rPr lang="en-US" sz="3600" dirty="0"/>
              <a:t>Number Plate Detection : Detecting the number plate of the one violating the rule. </a:t>
            </a:r>
          </a:p>
          <a:p>
            <a:pPr marL="1371600" lvl="2" indent="-457200">
              <a:buFont typeface="Wingdings" panose="05000000000000000000" pitchFamily="2" charset="2"/>
              <a:buChar char="§"/>
            </a:pPr>
            <a:r>
              <a:rPr lang="en-US" sz="3600" dirty="0"/>
              <a:t>E – challan : Sending the e-challan </a:t>
            </a:r>
          </a:p>
          <a:p>
            <a:pPr marL="1371600" lvl="2" indent="-457200">
              <a:buFont typeface="Wingdings" panose="05000000000000000000" pitchFamily="2" charset="2"/>
              <a:buChar char="§"/>
            </a:pPr>
            <a:endParaRPr lang="en-US" sz="3600" b="1" u="sng" dirty="0"/>
          </a:p>
          <a:p>
            <a:pPr marL="285750" indent="-285750">
              <a:buFont typeface="Wingdings" panose="05000000000000000000" pitchFamily="2" charset="2"/>
              <a:buChar char="Ø"/>
            </a:pPr>
            <a:r>
              <a:rPr lang="en-US" sz="3600" b="1" u="sng" dirty="0"/>
              <a:t>Objective 3: Integrate with a Graphical User Interface (GUI</a:t>
            </a:r>
            <a:r>
              <a:rPr lang="en-US" sz="3600" dirty="0"/>
              <a:t>) To make the system accessible to non-technical users (e.g., traffic police or analysts), a user-friendly GUI is developed using </a:t>
            </a:r>
            <a:r>
              <a:rPr lang="en-US" sz="3600" dirty="0" err="1"/>
              <a:t>Tkinter</a:t>
            </a:r>
            <a:r>
              <a:rPr lang="en-US" sz="3600" dirty="0"/>
              <a:t>. The GUI allows: </a:t>
            </a:r>
          </a:p>
          <a:p>
            <a:pPr marL="1371600" lvl="2" indent="-457200">
              <a:buFont typeface="Wingdings" panose="05000000000000000000" pitchFamily="2" charset="2"/>
              <a:buChar char="§"/>
            </a:pPr>
            <a:r>
              <a:rPr lang="en-US" sz="3600" dirty="0"/>
              <a:t>Uploading of video files from surveillance cameras. </a:t>
            </a:r>
          </a:p>
          <a:p>
            <a:pPr marL="1371600" lvl="2" indent="-457200">
              <a:buFont typeface="Wingdings" panose="05000000000000000000" pitchFamily="2" charset="2"/>
              <a:buChar char="§"/>
            </a:pPr>
            <a:r>
              <a:rPr lang="en-US" sz="3600" dirty="0"/>
              <a:t>Real-time or post-processing of footage for violations. </a:t>
            </a:r>
          </a:p>
          <a:p>
            <a:pPr marL="1371600" lvl="2" indent="-457200">
              <a:buFont typeface="Wingdings" panose="05000000000000000000" pitchFamily="2" charset="2"/>
              <a:buChar char="§"/>
            </a:pPr>
            <a:r>
              <a:rPr lang="en-US" sz="3600" dirty="0"/>
              <a:t>Displaying flagged frames with bounding boxes and labels.  </a:t>
            </a:r>
          </a:p>
          <a:p>
            <a:pPr marL="1371600" lvl="2" indent="-457200">
              <a:buFont typeface="Wingdings" panose="05000000000000000000" pitchFamily="2" charset="2"/>
              <a:buChar char="§"/>
            </a:pPr>
            <a:r>
              <a:rPr lang="en-US" sz="3600" dirty="0"/>
              <a:t>Report generation and export of violation logs for documentation or legal purposes.</a:t>
            </a:r>
          </a:p>
          <a:p>
            <a:pPr marL="1371600" lvl="2" indent="-457200">
              <a:buFont typeface="Wingdings" panose="05000000000000000000" pitchFamily="2" charset="2"/>
              <a:buChar char="§"/>
            </a:pPr>
            <a:r>
              <a:rPr lang="en-US" sz="3600" dirty="0"/>
              <a:t>Outcome: Provide intuitive system usability to end-users without needing to interact with code.</a:t>
            </a:r>
          </a:p>
          <a:p>
            <a:pPr marL="285750" indent="-285750">
              <a:buFont typeface="Wingdings" panose="05000000000000000000" pitchFamily="2" charset="2"/>
              <a:buChar char="Ø"/>
            </a:pPr>
            <a:endParaRPr lang="en-US" sz="3600" dirty="0"/>
          </a:p>
          <a:p>
            <a:endParaRPr lang="en-US" sz="3200"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51451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67B138-C1A2-E9F4-952C-0D274FA1A8A2}"/>
              </a:ext>
            </a:extLst>
          </p:cNvPr>
          <p:cNvSpPr txBox="1"/>
          <p:nvPr/>
        </p:nvSpPr>
        <p:spPr>
          <a:xfrm>
            <a:off x="732367" y="565745"/>
            <a:ext cx="12291483" cy="1015663"/>
          </a:xfrm>
          <a:prstGeom prst="rect">
            <a:avLst/>
          </a:prstGeom>
          <a:noFill/>
        </p:spPr>
        <p:txBody>
          <a:bodyPr wrap="square" rtlCol="0">
            <a:spAutoFit/>
          </a:bodyPr>
          <a:lstStyle/>
          <a:p>
            <a:r>
              <a:rPr lang="en-GB" sz="6000" b="1" u="sng" dirty="0">
                <a:latin typeface="Times New Roman" panose="02020603050405020304" pitchFamily="18" charset="0"/>
                <a:cs typeface="Times New Roman" panose="02020603050405020304" pitchFamily="18" charset="0"/>
              </a:rPr>
              <a:t>SEQUENCE DIAGRAM </a:t>
            </a:r>
            <a:endParaRPr lang="en-US" sz="6000" b="1" spc="300" dirty="0">
              <a:latin typeface="Bai Jamjuree" pitchFamily="2" charset="-34"/>
              <a:cs typeface="Bai Jamjuree" pitchFamily="2" charset="-34"/>
            </a:endParaRPr>
          </a:p>
        </p:txBody>
      </p:sp>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Content Placeholder 9" descr="A screenshot of a computer screen">
            <a:extLst>
              <a:ext uri="{FF2B5EF4-FFF2-40B4-BE49-F238E27FC236}">
                <a16:creationId xmlns:a16="http://schemas.microsoft.com/office/drawing/2014/main" id="{B20D483D-3020-FB1B-9F59-A25FBA2B6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1631150"/>
            <a:ext cx="17402764" cy="9170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31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83262F46-1ADE-04BD-11E2-15D59D0F315D}"/>
              </a:ext>
            </a:extLst>
          </p:cNvPr>
          <p:cNvSpPr txBox="1"/>
          <p:nvPr/>
        </p:nvSpPr>
        <p:spPr>
          <a:xfrm>
            <a:off x="1060450" y="1235075"/>
            <a:ext cx="11201400" cy="769441"/>
          </a:xfrm>
          <a:prstGeom prst="rect">
            <a:avLst/>
          </a:prstGeom>
          <a:noFill/>
        </p:spPr>
        <p:txBody>
          <a:bodyPr wrap="square" rtlCol="0">
            <a:spAutoFit/>
          </a:bodyPr>
          <a:lstStyle/>
          <a:p>
            <a:r>
              <a:rPr lang="en-IN" sz="4400" u="sng"/>
              <a:t>METHODOLOGY</a:t>
            </a:r>
            <a:endParaRPr lang="en-IN" sz="4400" u="sng" dirty="0"/>
          </a:p>
        </p:txBody>
      </p:sp>
      <p:sp>
        <p:nvSpPr>
          <p:cNvPr id="5" name="TextBox 4">
            <a:extLst>
              <a:ext uri="{FF2B5EF4-FFF2-40B4-BE49-F238E27FC236}">
                <a16:creationId xmlns:a16="http://schemas.microsoft.com/office/drawing/2014/main" id="{0F298EE7-2CD4-C8AA-9398-604C9ED3E748}"/>
              </a:ext>
            </a:extLst>
          </p:cNvPr>
          <p:cNvSpPr txBox="1"/>
          <p:nvPr/>
        </p:nvSpPr>
        <p:spPr>
          <a:xfrm>
            <a:off x="908050" y="2724085"/>
            <a:ext cx="14859001" cy="8048357"/>
          </a:xfrm>
          <a:prstGeom prst="rect">
            <a:avLst/>
          </a:prstGeom>
          <a:noFill/>
        </p:spPr>
        <p:txBody>
          <a:bodyPr wrap="square" rtlCol="0">
            <a:spAutoFit/>
          </a:bodyPr>
          <a:lstStyle/>
          <a:p>
            <a:pPr algn="just"/>
            <a:r>
              <a:rPr lang="en-GB" sz="3200" b="1" dirty="0">
                <a:latin typeface="Times New Roman" panose="02020603050405020304" pitchFamily="18" charset="0"/>
                <a:cs typeface="Times New Roman" panose="02020603050405020304" pitchFamily="18" charset="0"/>
              </a:rPr>
              <a:t>Graphical User Interface (GUI):</a:t>
            </a:r>
          </a:p>
          <a:p>
            <a:pPr algn="just"/>
            <a:r>
              <a:rPr lang="en-GB" sz="3200" dirty="0">
                <a:latin typeface="Times New Roman" panose="02020603050405020304" pitchFamily="18" charset="0"/>
                <a:cs typeface="Times New Roman" panose="02020603050405020304" pitchFamily="18" charset="0"/>
              </a:rPr>
              <a:t>The entry point for users is a GUI built using Python’s </a:t>
            </a:r>
            <a:r>
              <a:rPr lang="en-GB" sz="3200" dirty="0" err="1">
                <a:latin typeface="Times New Roman" panose="02020603050405020304" pitchFamily="18" charset="0"/>
                <a:cs typeface="Times New Roman" panose="02020603050405020304" pitchFamily="18" charset="0"/>
              </a:rPr>
              <a:t>Tkinter</a:t>
            </a:r>
            <a:r>
              <a:rPr lang="en-GB" sz="3200" dirty="0">
                <a:latin typeface="Times New Roman" panose="02020603050405020304" pitchFamily="18" charset="0"/>
                <a:cs typeface="Times New Roman" panose="02020603050405020304" pitchFamily="18" charset="0"/>
              </a:rPr>
              <a:t> module. The interface is designed with PAGE GUI builder, generating necessary boilerplate for window handling and event binding. Scripts like StartProject.py, Home.py, and Detection.py form the interactive layer, allowing users to launch detection modules, view results, and export data.</a:t>
            </a:r>
          </a:p>
          <a:p>
            <a:pPr algn="just"/>
            <a:endParaRPr lang="en-GB"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Detection Engine:</a:t>
            </a:r>
          </a:p>
          <a:p>
            <a:r>
              <a:rPr lang="en-US" sz="3200" dirty="0">
                <a:latin typeface="Times New Roman" panose="02020603050405020304" pitchFamily="18" charset="0"/>
                <a:cs typeface="Times New Roman" panose="02020603050405020304" pitchFamily="18" charset="0"/>
              </a:rPr>
              <a:t>The core detection logic resides in TrafficRuleDetector.py. Here, OpenCV captures frames from a video stream, storing every 20th frame as an image. This helps reduce computational load while still maintaining detection relevance. The saved frames are passed to the YOLO model for inference. Another important file is object_detection.py, which contains the neural network architecture components, bounding box utilities, and custom logic to detect violations.</a:t>
            </a:r>
          </a:p>
          <a:p>
            <a:pPr algn="just"/>
            <a:endParaRPr lang="en-GB" sz="2800" dirty="0">
              <a:latin typeface="Times New Roman" panose="02020603050405020304" pitchFamily="18" charset="0"/>
              <a:cs typeface="Times New Roman" panose="02020603050405020304" pitchFamily="18" charset="0"/>
            </a:endParaRPr>
          </a:p>
          <a:p>
            <a:pPr algn="just"/>
            <a:endParaRPr lang="en-GB" sz="1600" dirty="0">
              <a:latin typeface="Times New Roman" panose="02020603050405020304" pitchFamily="18" charset="0"/>
              <a:cs typeface="Times New Roman" panose="02020603050405020304" pitchFamily="18" charset="0"/>
            </a:endParaRPr>
          </a:p>
          <a:p>
            <a:endParaRPr lang="en-IN" sz="2500" dirty="0"/>
          </a:p>
        </p:txBody>
      </p:sp>
    </p:spTree>
    <p:extLst>
      <p:ext uri="{BB962C8B-B14F-4D97-AF65-F5344CB8AC3E}">
        <p14:creationId xmlns:p14="http://schemas.microsoft.com/office/powerpoint/2010/main" val="225240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4F32B9AF-D6E0-B3BD-ADE7-8DB17B3A6975}"/>
              </a:ext>
            </a:extLst>
          </p:cNvPr>
          <p:cNvSpPr txBox="1"/>
          <p:nvPr/>
        </p:nvSpPr>
        <p:spPr>
          <a:xfrm>
            <a:off x="1441450" y="854075"/>
            <a:ext cx="5408083" cy="769441"/>
          </a:xfrm>
          <a:prstGeom prst="rect">
            <a:avLst/>
          </a:prstGeom>
          <a:noFill/>
        </p:spPr>
        <p:txBody>
          <a:bodyPr wrap="square">
            <a:spAutoFit/>
          </a:bodyPr>
          <a:lstStyle/>
          <a:p>
            <a:r>
              <a:rPr lang="en-IN" sz="4400" u="sng" dirty="0"/>
              <a:t>METHODOLOGY</a:t>
            </a:r>
          </a:p>
        </p:txBody>
      </p:sp>
      <p:sp>
        <p:nvSpPr>
          <p:cNvPr id="6" name="TextBox 5">
            <a:extLst>
              <a:ext uri="{FF2B5EF4-FFF2-40B4-BE49-F238E27FC236}">
                <a16:creationId xmlns:a16="http://schemas.microsoft.com/office/drawing/2014/main" id="{CF303B6F-24C6-B84A-26AD-698D15437682}"/>
              </a:ext>
            </a:extLst>
          </p:cNvPr>
          <p:cNvSpPr txBox="1"/>
          <p:nvPr/>
        </p:nvSpPr>
        <p:spPr>
          <a:xfrm>
            <a:off x="1289050" y="1463675"/>
            <a:ext cx="13942483" cy="10110460"/>
          </a:xfrm>
          <a:prstGeom prst="rect">
            <a:avLst/>
          </a:prstGeom>
          <a:noFill/>
        </p:spPr>
        <p:txBody>
          <a:bodyPr wrap="square">
            <a:spAutoFit/>
          </a:bodyPr>
          <a:lstStyle/>
          <a:p>
            <a:pPr marL="0" indent="0" algn="just">
              <a:buNone/>
            </a:pPr>
            <a:endParaRPr lang="en-US" sz="2500" b="1" dirty="0">
              <a:latin typeface="Times New Roman" panose="02020603050405020304" pitchFamily="18" charset="0"/>
              <a:cs typeface="Times New Roman" panose="02020603050405020304" pitchFamily="18" charset="0"/>
            </a:endParaRPr>
          </a:p>
          <a:p>
            <a:pPr algn="just"/>
            <a:r>
              <a:rPr lang="en-US" sz="3200" b="1" dirty="0">
                <a:latin typeface="Times New Roman" panose="02020603050405020304" pitchFamily="18" charset="0"/>
                <a:cs typeface="Times New Roman" panose="02020603050405020304" pitchFamily="18" charset="0"/>
              </a:rPr>
              <a:t>YOLOv5 Integration: </a:t>
            </a:r>
            <a:r>
              <a:rPr lang="en-US" sz="3200" dirty="0">
                <a:latin typeface="Times New Roman" panose="02020603050405020304" pitchFamily="18" charset="0"/>
                <a:cs typeface="Times New Roman" panose="02020603050405020304" pitchFamily="18" charset="0"/>
              </a:rPr>
              <a:t>YOLOv5s (small variant) is utilized here. This pretrained model is downloaded using download_weights.sh script which fetches weights like yolov5s.pt. The model is not custom-trained but used in its pretrained form on the COCO dataset which includes classes like ‘person’, ‘motorcycle’, ‘bicycle’, and ‘helmet’. These predictions are parsed using logic defined in the </a:t>
            </a:r>
            <a:r>
              <a:rPr lang="en-US" sz="3200" dirty="0" err="1">
                <a:latin typeface="Times New Roman" panose="02020603050405020304" pitchFamily="18" charset="0"/>
                <a:cs typeface="Times New Roman" panose="02020603050405020304" pitchFamily="18" charset="0"/>
              </a:rPr>
              <a:t>predict_other_voileneces</a:t>
            </a:r>
            <a:r>
              <a:rPr lang="en-US" sz="3200" dirty="0">
                <a:latin typeface="Times New Roman" panose="02020603050405020304" pitchFamily="18" charset="0"/>
                <a:cs typeface="Times New Roman" panose="02020603050405020304" pitchFamily="18" charset="0"/>
              </a:rPr>
              <a:t>() function to determine rule violations.</a:t>
            </a:r>
          </a:p>
          <a:p>
            <a:pPr marL="0" indent="0" algn="just">
              <a:buNone/>
            </a:pPr>
            <a:endParaRPr lang="en-US" sz="3200" dirty="0">
              <a:latin typeface="Times New Roman" panose="02020603050405020304" pitchFamily="18" charset="0"/>
              <a:cs typeface="Times New Roman" panose="02020603050405020304" pitchFamily="18" charset="0"/>
            </a:endParaRPr>
          </a:p>
          <a:p>
            <a:pPr marL="0" indent="0" algn="just">
              <a:buNone/>
            </a:pPr>
            <a:r>
              <a:rPr lang="en-US" sz="3200" b="1" dirty="0">
                <a:latin typeface="Times New Roman" panose="02020603050405020304" pitchFamily="18" charset="0"/>
                <a:cs typeface="Times New Roman" panose="02020603050405020304" pitchFamily="18" charset="0"/>
              </a:rPr>
              <a:t>Prediction &amp; Logic: </a:t>
            </a:r>
          </a:p>
          <a:p>
            <a:pPr marL="0" indent="0" algn="just">
              <a:buNone/>
            </a:pPr>
            <a:r>
              <a:rPr lang="en-US" sz="3200" dirty="0">
                <a:latin typeface="Times New Roman" panose="02020603050405020304" pitchFamily="18" charset="0"/>
                <a:cs typeface="Times New Roman" panose="02020603050405020304" pitchFamily="18" charset="0"/>
              </a:rPr>
              <a:t>Detected objects from YOLO are compared based on presence and positions. If a ‘motorcycle’ is detected with a ‘person’ but without a ‘helmet’, it's considered a violation. Similarly, for wrong-way detection, orientation and motion can be analyzed (future enhancement). The logic filters and flags each frame, saving the decision in output/ folder as text files.</a:t>
            </a:r>
          </a:p>
          <a:p>
            <a:pPr marL="0" indent="0" algn="just">
              <a:buNone/>
            </a:pPr>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Visualization and Reporting: Detected frames and logs are displayed through a GUI (Detection.py). Users can choose to ‘send challan’, ‘view outputs’, or ‘export to Excel’. The script test.py consolidates all .txt logs into an .</a:t>
            </a:r>
            <a:r>
              <a:rPr lang="en-US" sz="3200" dirty="0" err="1">
                <a:latin typeface="Times New Roman" panose="02020603050405020304" pitchFamily="18" charset="0"/>
                <a:cs typeface="Times New Roman" panose="02020603050405020304" pitchFamily="18" charset="0"/>
              </a:rPr>
              <a:t>xls</a:t>
            </a:r>
            <a:r>
              <a:rPr lang="en-US" sz="3200" dirty="0">
                <a:latin typeface="Times New Roman" panose="02020603050405020304" pitchFamily="18" charset="0"/>
                <a:cs typeface="Times New Roman" panose="02020603050405020304" pitchFamily="18" charset="0"/>
              </a:rPr>
              <a:t> file. This final report can serve as legal or administrative proof.</a:t>
            </a:r>
          </a:p>
          <a:p>
            <a:pPr marL="0" indent="0" algn="just">
              <a:buNone/>
            </a:pPr>
            <a:endParaRPr lang="en-US" sz="2500" dirty="0">
              <a:latin typeface="Times New Roman" panose="02020603050405020304" pitchFamily="18" charset="0"/>
              <a:cs typeface="Times New Roman" panose="02020603050405020304" pitchFamily="18" charset="0"/>
            </a:endParaRPr>
          </a:p>
          <a:p>
            <a:pPr marL="0" indent="0" algn="just">
              <a:buNone/>
            </a:pP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43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67B138-C1A2-E9F4-952C-0D274FA1A8A2}"/>
              </a:ext>
            </a:extLst>
          </p:cNvPr>
          <p:cNvSpPr txBox="1"/>
          <p:nvPr/>
        </p:nvSpPr>
        <p:spPr>
          <a:xfrm>
            <a:off x="732367" y="565745"/>
            <a:ext cx="16634883" cy="1015663"/>
          </a:xfrm>
          <a:prstGeom prst="rect">
            <a:avLst/>
          </a:prstGeom>
          <a:noFill/>
        </p:spPr>
        <p:txBody>
          <a:bodyPr wrap="square" rtlCol="0">
            <a:spAutoFit/>
          </a:bodyPr>
          <a:lstStyle/>
          <a:p>
            <a:r>
              <a:rPr lang="en-GB" sz="6000" b="1" u="sng" dirty="0">
                <a:solidFill>
                  <a:schemeClr val="tx2">
                    <a:lumMod val="60000"/>
                    <a:lumOff val="40000"/>
                  </a:schemeClr>
                </a:solidFill>
                <a:latin typeface="Times New Roman" panose="02020603050405020304" pitchFamily="18" charset="0"/>
                <a:cs typeface="Times New Roman" panose="02020603050405020304" pitchFamily="18" charset="0"/>
              </a:rPr>
              <a:t>IMPLEMENTATION</a:t>
            </a:r>
            <a:endParaRPr lang="en-US" sz="6000" spc="300" dirty="0">
              <a:latin typeface="Bai Jamjuree" pitchFamily="2" charset="-34"/>
              <a:cs typeface="Bai Jamjuree" pitchFamily="2" charset="-34"/>
            </a:endParaRPr>
          </a:p>
        </p:txBody>
      </p:sp>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creenshot of a computer">
            <a:extLst>
              <a:ext uri="{FF2B5EF4-FFF2-40B4-BE49-F238E27FC236}">
                <a16:creationId xmlns:a16="http://schemas.microsoft.com/office/drawing/2014/main" id="{FCBFE8F6-8C13-E7C8-D81B-697248D20C88}"/>
              </a:ext>
            </a:extLst>
          </p:cNvPr>
          <p:cNvPicPr>
            <a:picLocks noChangeAspect="1"/>
          </p:cNvPicPr>
          <p:nvPr/>
        </p:nvPicPr>
        <p:blipFill>
          <a:blip r:embed="rId2">
            <a:extLst>
              <a:ext uri="{28A0092B-C50C-407E-A947-70E740481C1C}">
                <a14:useLocalDpi xmlns:a14="http://schemas.microsoft.com/office/drawing/2010/main" val="0"/>
              </a:ext>
            </a:extLst>
          </a:blip>
          <a:srcRect b="8309"/>
          <a:stretch/>
        </p:blipFill>
        <p:spPr>
          <a:xfrm>
            <a:off x="732367" y="2649682"/>
            <a:ext cx="8024283" cy="5367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
            <a:extLst>
              <a:ext uri="{FF2B5EF4-FFF2-40B4-BE49-F238E27FC236}">
                <a16:creationId xmlns:a16="http://schemas.microsoft.com/office/drawing/2014/main" id="{83882528-C180-34C3-D44D-ED94B69D9B53}"/>
              </a:ext>
            </a:extLst>
          </p:cNvPr>
          <p:cNvPicPr>
            <a:picLocks noChangeAspect="1"/>
          </p:cNvPicPr>
          <p:nvPr/>
        </p:nvPicPr>
        <p:blipFill>
          <a:blip r:embed="rId3">
            <a:extLst>
              <a:ext uri="{28A0092B-C50C-407E-A947-70E740481C1C}">
                <a14:useLocalDpi xmlns:a14="http://schemas.microsoft.com/office/drawing/2010/main" val="0"/>
              </a:ext>
            </a:extLst>
          </a:blip>
          <a:srcRect b="7155"/>
          <a:stretch/>
        </p:blipFill>
        <p:spPr>
          <a:xfrm>
            <a:off x="9935633" y="2649682"/>
            <a:ext cx="8867317" cy="5367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795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67B138-C1A2-E9F4-952C-0D274FA1A8A2}"/>
              </a:ext>
            </a:extLst>
          </p:cNvPr>
          <p:cNvSpPr txBox="1"/>
          <p:nvPr/>
        </p:nvSpPr>
        <p:spPr>
          <a:xfrm>
            <a:off x="732367" y="565745"/>
            <a:ext cx="16634883" cy="1015663"/>
          </a:xfrm>
          <a:prstGeom prst="rect">
            <a:avLst/>
          </a:prstGeom>
          <a:noFill/>
        </p:spPr>
        <p:txBody>
          <a:bodyPr wrap="square" rtlCol="0">
            <a:spAutoFit/>
          </a:bodyPr>
          <a:lstStyle/>
          <a:p>
            <a:r>
              <a:rPr lang="en-GB" sz="6000" b="1" u="sng" dirty="0">
                <a:solidFill>
                  <a:schemeClr val="tx2">
                    <a:lumMod val="60000"/>
                    <a:lumOff val="40000"/>
                  </a:schemeClr>
                </a:solidFill>
                <a:latin typeface="Times New Roman" panose="02020603050405020304" pitchFamily="18" charset="0"/>
                <a:cs typeface="Times New Roman" panose="02020603050405020304" pitchFamily="18" charset="0"/>
              </a:rPr>
              <a:t>IMPLEMENTATION</a:t>
            </a:r>
            <a:endParaRPr lang="en-US" sz="6000" spc="300" dirty="0">
              <a:latin typeface="Bai Jamjuree" pitchFamily="2" charset="-34"/>
              <a:cs typeface="Bai Jamjuree" pitchFamily="2" charset="-34"/>
            </a:endParaRPr>
          </a:p>
        </p:txBody>
      </p:sp>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Content Placeholder 7" descr="A screenshot of a computer&#10;&#10;AI-generated content may be incorrect.">
            <a:extLst>
              <a:ext uri="{FF2B5EF4-FFF2-40B4-BE49-F238E27FC236}">
                <a16:creationId xmlns:a16="http://schemas.microsoft.com/office/drawing/2014/main" id="{A6736707-C86C-271B-10D5-6F4920620267}"/>
              </a:ext>
            </a:extLst>
          </p:cNvPr>
          <p:cNvPicPr>
            <a:picLocks noChangeAspect="1"/>
          </p:cNvPicPr>
          <p:nvPr/>
        </p:nvPicPr>
        <p:blipFill>
          <a:blip r:embed="rId2">
            <a:extLst>
              <a:ext uri="{28A0092B-C50C-407E-A947-70E740481C1C}">
                <a14:useLocalDpi xmlns:a14="http://schemas.microsoft.com/office/drawing/2010/main" val="0"/>
              </a:ext>
            </a:extLst>
          </a:blip>
          <a:srcRect b="7132"/>
          <a:stretch/>
        </p:blipFill>
        <p:spPr>
          <a:xfrm>
            <a:off x="732368" y="2377017"/>
            <a:ext cx="8509138" cy="5784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screenshot of a video&#10;&#10;AI-generated content may be incorrect.">
            <a:extLst>
              <a:ext uri="{FF2B5EF4-FFF2-40B4-BE49-F238E27FC236}">
                <a16:creationId xmlns:a16="http://schemas.microsoft.com/office/drawing/2014/main" id="{C86670AC-06B4-8B9C-F9F7-B45149F4E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450" y="2377018"/>
            <a:ext cx="10210800" cy="5784703"/>
          </a:xfrm>
          <a:prstGeom prst="rect">
            <a:avLst/>
          </a:prstGeom>
        </p:spPr>
      </p:pic>
    </p:spTree>
    <p:extLst>
      <p:ext uri="{BB962C8B-B14F-4D97-AF65-F5344CB8AC3E}">
        <p14:creationId xmlns:p14="http://schemas.microsoft.com/office/powerpoint/2010/main" val="280892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a:extLst>
            <a:ext uri="{FF2B5EF4-FFF2-40B4-BE49-F238E27FC236}">
              <a16:creationId xmlns:a16="http://schemas.microsoft.com/office/drawing/2014/main" id="{F5C1AC43-916D-CF4A-D287-95AD3B214DFD}"/>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FA67B138-C1A2-E9F4-952C-0D274FA1A8A2}"/>
              </a:ext>
            </a:extLst>
          </p:cNvPr>
          <p:cNvSpPr txBox="1"/>
          <p:nvPr/>
        </p:nvSpPr>
        <p:spPr>
          <a:xfrm>
            <a:off x="732367" y="565745"/>
            <a:ext cx="10310283" cy="1015663"/>
          </a:xfrm>
          <a:prstGeom prst="rect">
            <a:avLst/>
          </a:prstGeom>
          <a:noFill/>
        </p:spPr>
        <p:txBody>
          <a:bodyPr wrap="square" rtlCol="0">
            <a:spAutoFit/>
          </a:bodyPr>
          <a:lstStyle/>
          <a:p>
            <a:r>
              <a:rPr lang="en-GB" sz="6000" b="1" u="sng" dirty="0">
                <a:solidFill>
                  <a:schemeClr val="tx2">
                    <a:lumMod val="60000"/>
                    <a:lumOff val="40000"/>
                  </a:schemeClr>
                </a:solidFill>
                <a:latin typeface="Times New Roman" panose="02020603050405020304" pitchFamily="18" charset="0"/>
                <a:cs typeface="Times New Roman" panose="02020603050405020304" pitchFamily="18" charset="0"/>
              </a:rPr>
              <a:t>IMPLEMENTATION</a:t>
            </a:r>
            <a:endParaRPr lang="en-US" sz="6000" spc="300" dirty="0">
              <a:latin typeface="Bai Jamjuree" pitchFamily="2" charset="-34"/>
              <a:cs typeface="Bai Jamjuree" pitchFamily="2" charset="-34"/>
            </a:endParaRPr>
          </a:p>
        </p:txBody>
      </p:sp>
      <p:sp>
        <p:nvSpPr>
          <p:cNvPr id="2" name="AutoShape 2" descr="HOW DOES A CHEST X-RAY HELP DIAGNOSE BREATHING PROBLEMS? - Mayfair  Diagnostics">
            <a:extLst>
              <a:ext uri="{FF2B5EF4-FFF2-40B4-BE49-F238E27FC236}">
                <a16:creationId xmlns:a16="http://schemas.microsoft.com/office/drawing/2014/main" id="{623AFBB1-796F-8DD7-EB9F-39AAF0B39660}"/>
              </a:ext>
            </a:extLst>
          </p:cNvPr>
          <p:cNvSpPr>
            <a:spLocks noChangeAspect="1" noChangeArrowheads="1"/>
          </p:cNvSpPr>
          <p:nvPr/>
        </p:nvSpPr>
        <p:spPr bwMode="auto">
          <a:xfrm>
            <a:off x="9899650" y="5502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355B9071-3EBE-1226-7375-D9FF0FA23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933" y="2301875"/>
            <a:ext cx="9525000" cy="59436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6CD0636-43AF-A89A-BE58-B472CD5B8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33" y="2301875"/>
            <a:ext cx="9196917" cy="5943600"/>
          </a:xfrm>
          <a:prstGeom prst="rect">
            <a:avLst/>
          </a:prstGeom>
        </p:spPr>
      </p:pic>
    </p:spTree>
    <p:extLst>
      <p:ext uri="{BB962C8B-B14F-4D97-AF65-F5344CB8AC3E}">
        <p14:creationId xmlns:p14="http://schemas.microsoft.com/office/powerpoint/2010/main" val="139976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4333A82-1B8D-4000-9E22-0E2098EC3ECF}">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Slate</Template>
  <TotalTime>680</TotalTime>
  <Words>834</Words>
  <Application>Microsoft Office PowerPoint</Application>
  <PresentationFormat>Custom</PresentationFormat>
  <Paragraphs>56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Bai Jamjuree</vt:lpstr>
      <vt:lpstr>Calisto MT</vt:lpstr>
      <vt:lpstr>Segoe UI Variable Display Light</vt:lpstr>
      <vt:lpstr>Times New Roman</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ujjwal bhatt</dc:creator>
  <cp:lastModifiedBy>NIDHI KAINTURA</cp:lastModifiedBy>
  <cp:revision>14</cp:revision>
  <dcterms:created xsi:type="dcterms:W3CDTF">2024-10-24T05:20:35Z</dcterms:created>
  <dcterms:modified xsi:type="dcterms:W3CDTF">2025-06-06T06:46:12Z</dcterms:modified>
</cp:coreProperties>
</file>